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5" r:id="rId4"/>
  </p:sldMasterIdLst>
  <p:notesMasterIdLst>
    <p:notesMasterId r:id="rId17"/>
  </p:notesMasterIdLst>
  <p:sldIdLst>
    <p:sldId id="256" r:id="rId5"/>
    <p:sldId id="304" r:id="rId6"/>
    <p:sldId id="268" r:id="rId7"/>
    <p:sldId id="258" r:id="rId8"/>
    <p:sldId id="270" r:id="rId9"/>
    <p:sldId id="310" r:id="rId10"/>
    <p:sldId id="309" r:id="rId11"/>
    <p:sldId id="311" r:id="rId12"/>
    <p:sldId id="288" r:id="rId13"/>
    <p:sldId id="308" r:id="rId14"/>
    <p:sldId id="312" r:id="rId15"/>
    <p:sldId id="307"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wrence, Rebecca K." initials="LRK" lastIdx="31" clrIdx="0">
    <p:extLst>
      <p:ext uri="{19B8F6BF-5375-455C-9EA6-DF929625EA0E}">
        <p15:presenceInfo xmlns:p15="http://schemas.microsoft.com/office/powerpoint/2012/main" userId="S::rebecca.lawrence@willistowerswatson.com::fdcbd0be-757e-4c30-a3f5-271e5e297c2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763"/>
    <p:restoredTop sz="94643"/>
  </p:normalViewPr>
  <p:slideViewPr>
    <p:cSldViewPr snapToGrid="0">
      <p:cViewPr varScale="1">
        <p:scale>
          <a:sx n="95" d="100"/>
          <a:sy n="95" d="100"/>
        </p:scale>
        <p:origin x="752"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shley Beisiegel" userId="S::adewitt@sffcfoundation.org::1206c160-009f-4d23-8076-031e756c6dba" providerId="AD" clId="Web-{49930CD1-C72E-B8D9-D0AE-88646D790F5D}"/>
    <pc:docChg chg="modSld">
      <pc:chgData name="Ashley Beisiegel" userId="S::adewitt@sffcfoundation.org::1206c160-009f-4d23-8076-031e756c6dba" providerId="AD" clId="Web-{49930CD1-C72E-B8D9-D0AE-88646D790F5D}" dt="2021-04-28T20:59:10.809" v="88" actId="20577"/>
      <pc:docMkLst>
        <pc:docMk/>
      </pc:docMkLst>
      <pc:sldChg chg="modSp">
        <pc:chgData name="Ashley Beisiegel" userId="S::adewitt@sffcfoundation.org::1206c160-009f-4d23-8076-031e756c6dba" providerId="AD" clId="Web-{49930CD1-C72E-B8D9-D0AE-88646D790F5D}" dt="2021-04-28T20:57:30.510" v="64" actId="14100"/>
        <pc:sldMkLst>
          <pc:docMk/>
          <pc:sldMk cId="2265557235" sldId="274"/>
        </pc:sldMkLst>
        <pc:spChg chg="mod">
          <ac:chgData name="Ashley Beisiegel" userId="S::adewitt@sffcfoundation.org::1206c160-009f-4d23-8076-031e756c6dba" providerId="AD" clId="Web-{49930CD1-C72E-B8D9-D0AE-88646D790F5D}" dt="2021-04-28T20:57:30.510" v="64" actId="14100"/>
          <ac:spMkLst>
            <pc:docMk/>
            <pc:sldMk cId="2265557235" sldId="274"/>
            <ac:spMk id="3" creationId="{00000000-0000-0000-0000-000000000000}"/>
          </ac:spMkLst>
        </pc:spChg>
      </pc:sldChg>
      <pc:sldChg chg="modSp">
        <pc:chgData name="Ashley Beisiegel" userId="S::adewitt@sffcfoundation.org::1206c160-009f-4d23-8076-031e756c6dba" providerId="AD" clId="Web-{49930CD1-C72E-B8D9-D0AE-88646D790F5D}" dt="2021-04-28T20:59:10.809" v="88" actId="20577"/>
        <pc:sldMkLst>
          <pc:docMk/>
          <pc:sldMk cId="1793927323" sldId="296"/>
        </pc:sldMkLst>
        <pc:spChg chg="mod">
          <ac:chgData name="Ashley Beisiegel" userId="S::adewitt@sffcfoundation.org::1206c160-009f-4d23-8076-031e756c6dba" providerId="AD" clId="Web-{49930CD1-C72E-B8D9-D0AE-88646D790F5D}" dt="2021-04-28T20:59:10.809" v="88" actId="20577"/>
          <ac:spMkLst>
            <pc:docMk/>
            <pc:sldMk cId="1793927323" sldId="296"/>
            <ac:spMk id="3" creationId="{00000000-0000-0000-0000-000000000000}"/>
          </ac:spMkLst>
        </pc:spChg>
      </pc:sldChg>
      <pc:sldChg chg="modSp">
        <pc:chgData name="Ashley Beisiegel" userId="S::adewitt@sffcfoundation.org::1206c160-009f-4d23-8076-031e756c6dba" providerId="AD" clId="Web-{49930CD1-C72E-B8D9-D0AE-88646D790F5D}" dt="2021-04-28T20:58:27.715" v="82" actId="20577"/>
        <pc:sldMkLst>
          <pc:docMk/>
          <pc:sldMk cId="2522908445" sldId="303"/>
        </pc:sldMkLst>
        <pc:spChg chg="mod">
          <ac:chgData name="Ashley Beisiegel" userId="S::adewitt@sffcfoundation.org::1206c160-009f-4d23-8076-031e756c6dba" providerId="AD" clId="Web-{49930CD1-C72E-B8D9-D0AE-88646D790F5D}" dt="2021-04-28T20:58:27.715" v="82" actId="20577"/>
          <ac:spMkLst>
            <pc:docMk/>
            <pc:sldMk cId="2522908445" sldId="303"/>
            <ac:spMk id="3" creationId="{BA74F84C-7033-4C9D-BDE9-6FC4CE8AFDA0}"/>
          </ac:spMkLst>
        </pc:spChg>
      </pc:sldChg>
    </pc:docChg>
  </pc:docChgLst>
  <pc:docChgLst>
    <pc:chgData name="Ashley Beisiegel" userId="S::adewitt@sffcfoundation.org::1206c160-009f-4d23-8076-031e756c6dba" providerId="AD" clId="Web-{F2A1F6FC-08F4-10EC-7D34-36B4FB39764E}"/>
    <pc:docChg chg="modSld">
      <pc:chgData name="Ashley Beisiegel" userId="S::adewitt@sffcfoundation.org::1206c160-009f-4d23-8076-031e756c6dba" providerId="AD" clId="Web-{F2A1F6FC-08F4-10EC-7D34-36B4FB39764E}" dt="2021-04-22T13:47:15.348" v="1" actId="20577"/>
      <pc:docMkLst>
        <pc:docMk/>
      </pc:docMkLst>
      <pc:sldChg chg="modSp">
        <pc:chgData name="Ashley Beisiegel" userId="S::adewitt@sffcfoundation.org::1206c160-009f-4d23-8076-031e756c6dba" providerId="AD" clId="Web-{F2A1F6FC-08F4-10EC-7D34-36B4FB39764E}" dt="2021-04-22T13:47:15.348" v="1" actId="20577"/>
        <pc:sldMkLst>
          <pc:docMk/>
          <pc:sldMk cId="798330086" sldId="299"/>
        </pc:sldMkLst>
        <pc:spChg chg="mod">
          <ac:chgData name="Ashley Beisiegel" userId="S::adewitt@sffcfoundation.org::1206c160-009f-4d23-8076-031e756c6dba" providerId="AD" clId="Web-{F2A1F6FC-08F4-10EC-7D34-36B4FB39764E}" dt="2021-04-22T13:47:15.348" v="1" actId="20577"/>
          <ac:spMkLst>
            <pc:docMk/>
            <pc:sldMk cId="798330086" sldId="299"/>
            <ac:spMk id="3" creationId="{86303754-70B3-4783-B5E3-05F7DAB74820}"/>
          </ac:spMkLst>
        </pc:spChg>
      </pc:sldChg>
    </pc:docChg>
  </pc:docChgLst>
  <pc:docChgLst>
    <pc:chgData name="Ashley Beisiegel" userId="1206c160-009f-4d23-8076-031e756c6dba" providerId="ADAL" clId="{F36AE6FE-769E-8540-9D14-5A7B6AC6C33A}"/>
    <pc:docChg chg="modSld">
      <pc:chgData name="Ashley Beisiegel" userId="1206c160-009f-4d23-8076-031e756c6dba" providerId="ADAL" clId="{F36AE6FE-769E-8540-9D14-5A7B6AC6C33A}" dt="2023-09-12T15:54:37.485" v="10" actId="20577"/>
      <pc:docMkLst>
        <pc:docMk/>
      </pc:docMkLst>
      <pc:sldChg chg="modSp">
        <pc:chgData name="Ashley Beisiegel" userId="1206c160-009f-4d23-8076-031e756c6dba" providerId="ADAL" clId="{F36AE6FE-769E-8540-9D14-5A7B6AC6C33A}" dt="2023-09-12T15:54:37.485" v="10" actId="20577"/>
        <pc:sldMkLst>
          <pc:docMk/>
          <pc:sldMk cId="36079372" sldId="258"/>
        </pc:sldMkLst>
        <pc:graphicFrameChg chg="mod">
          <ac:chgData name="Ashley Beisiegel" userId="1206c160-009f-4d23-8076-031e756c6dba" providerId="ADAL" clId="{F36AE6FE-769E-8540-9D14-5A7B6AC6C33A}" dt="2023-09-12T15:54:37.485" v="10" actId="20577"/>
          <ac:graphicFrameMkLst>
            <pc:docMk/>
            <pc:sldMk cId="36079372" sldId="258"/>
            <ac:graphicFrameMk id="5" creationId="{D09613BC-DA67-479E-95CB-C9B70E98F6D7}"/>
          </ac:graphicFrameMkLst>
        </pc:graphicFrameChg>
      </pc:sldChg>
    </pc:docChg>
  </pc:docChgLst>
  <pc:docChgLst>
    <pc:chgData name="Ashley Beisiegel" userId="S::adewitt@sffcfoundation.org::1206c160-009f-4d23-8076-031e756c6dba" providerId="AD" clId="Web-{F7329B20-2C51-4DFE-84E6-1393B2E8C09D}"/>
    <pc:docChg chg="modSld">
      <pc:chgData name="Ashley Beisiegel" userId="S::adewitt@sffcfoundation.org::1206c160-009f-4d23-8076-031e756c6dba" providerId="AD" clId="Web-{F7329B20-2C51-4DFE-84E6-1393B2E8C09D}" dt="2021-06-03T14:04:56.987" v="32" actId="20577"/>
      <pc:docMkLst>
        <pc:docMk/>
      </pc:docMkLst>
      <pc:sldChg chg="modSp">
        <pc:chgData name="Ashley Beisiegel" userId="S::adewitt@sffcfoundation.org::1206c160-009f-4d23-8076-031e756c6dba" providerId="AD" clId="Web-{F7329B20-2C51-4DFE-84E6-1393B2E8C09D}" dt="2021-06-03T14:04:56.987" v="32" actId="20577"/>
        <pc:sldMkLst>
          <pc:docMk/>
          <pc:sldMk cId="2716633695" sldId="305"/>
        </pc:sldMkLst>
        <pc:spChg chg="mod">
          <ac:chgData name="Ashley Beisiegel" userId="S::adewitt@sffcfoundation.org::1206c160-009f-4d23-8076-031e756c6dba" providerId="AD" clId="Web-{F7329B20-2C51-4DFE-84E6-1393B2E8C09D}" dt="2021-06-03T13:54:19.086" v="12" actId="20577"/>
          <ac:spMkLst>
            <pc:docMk/>
            <pc:sldMk cId="2716633695" sldId="305"/>
            <ac:spMk id="2" creationId="{E85641C5-32B5-4850-BE8B-B4B4235316FC}"/>
          </ac:spMkLst>
        </pc:spChg>
        <pc:spChg chg="mod">
          <ac:chgData name="Ashley Beisiegel" userId="S::adewitt@sffcfoundation.org::1206c160-009f-4d23-8076-031e756c6dba" providerId="AD" clId="Web-{F7329B20-2C51-4DFE-84E6-1393B2E8C09D}" dt="2021-06-03T14:04:56.987" v="32" actId="20577"/>
          <ac:spMkLst>
            <pc:docMk/>
            <pc:sldMk cId="2716633695" sldId="305"/>
            <ac:spMk id="3" creationId="{E5664562-ABEA-4AF2-B587-D81954083049}"/>
          </ac:spMkLst>
        </pc:spChg>
      </pc:sldChg>
    </pc:docChg>
  </pc:docChgLst>
  <pc:docChgLst>
    <pc:chgData name="Ashley Beisiegel" userId="1206c160-009f-4d23-8076-031e756c6dba" providerId="ADAL" clId="{4F1BE566-28A9-BD4B-B8D5-94EC5CF4F5F2}"/>
    <pc:docChg chg="custSel modSld">
      <pc:chgData name="Ashley Beisiegel" userId="1206c160-009f-4d23-8076-031e756c6dba" providerId="ADAL" clId="{4F1BE566-28A9-BD4B-B8D5-94EC5CF4F5F2}" dt="2024-04-09T16:14:56.998" v="3" actId="20577"/>
      <pc:docMkLst>
        <pc:docMk/>
      </pc:docMkLst>
      <pc:sldChg chg="modSp mod">
        <pc:chgData name="Ashley Beisiegel" userId="1206c160-009f-4d23-8076-031e756c6dba" providerId="ADAL" clId="{4F1BE566-28A9-BD4B-B8D5-94EC5CF4F5F2}" dt="2024-04-09T16:14:56.998" v="3" actId="20577"/>
        <pc:sldMkLst>
          <pc:docMk/>
          <pc:sldMk cId="2969674621" sldId="311"/>
        </pc:sldMkLst>
        <pc:spChg chg="mod">
          <ac:chgData name="Ashley Beisiegel" userId="1206c160-009f-4d23-8076-031e756c6dba" providerId="ADAL" clId="{4F1BE566-28A9-BD4B-B8D5-94EC5CF4F5F2}" dt="2024-04-09T16:14:56.998" v="3" actId="20577"/>
          <ac:spMkLst>
            <pc:docMk/>
            <pc:sldMk cId="2969674621" sldId="311"/>
            <ac:spMk id="3" creationId="{90BECD0D-7286-E883-CD6C-19DA993520DC}"/>
          </ac:spMkLst>
        </pc:spChg>
      </pc:sldChg>
    </pc:docChg>
  </pc:docChgLst>
  <pc:docChgLst>
    <pc:chgData name="Ashley DeWitt" userId="S::adewitt@sffcfoundation.org::1206c160-009f-4d23-8076-031e756c6dba" providerId="AD" clId="Web-{97C548A1-DA64-4C20-4330-B11390A3F539}"/>
    <pc:docChg chg="modSld">
      <pc:chgData name="Ashley DeWitt" userId="S::adewitt@sffcfoundation.org::1206c160-009f-4d23-8076-031e756c6dba" providerId="AD" clId="Web-{97C548A1-DA64-4C20-4330-B11390A3F539}" dt="2020-06-17T14:05:04.703" v="47" actId="20577"/>
      <pc:docMkLst>
        <pc:docMk/>
      </pc:docMkLst>
      <pc:sldChg chg="modSp">
        <pc:chgData name="Ashley DeWitt" userId="S::adewitt@sffcfoundation.org::1206c160-009f-4d23-8076-031e756c6dba" providerId="AD" clId="Web-{97C548A1-DA64-4C20-4330-B11390A3F539}" dt="2020-06-17T13:57:35.171" v="43" actId="20577"/>
        <pc:sldMkLst>
          <pc:docMk/>
          <pc:sldMk cId="937256995" sldId="271"/>
        </pc:sldMkLst>
        <pc:spChg chg="mod">
          <ac:chgData name="Ashley DeWitt" userId="S::adewitt@sffcfoundation.org::1206c160-009f-4d23-8076-031e756c6dba" providerId="AD" clId="Web-{97C548A1-DA64-4C20-4330-B11390A3F539}" dt="2020-06-17T13:57:35.171" v="43" actId="20577"/>
          <ac:spMkLst>
            <pc:docMk/>
            <pc:sldMk cId="937256995" sldId="271"/>
            <ac:spMk id="3" creationId="{00000000-0000-0000-0000-000000000000}"/>
          </ac:spMkLst>
        </pc:spChg>
      </pc:sldChg>
      <pc:sldChg chg="modSp">
        <pc:chgData name="Ashley DeWitt" userId="S::adewitt@sffcfoundation.org::1206c160-009f-4d23-8076-031e756c6dba" providerId="AD" clId="Web-{97C548A1-DA64-4C20-4330-B11390A3F539}" dt="2020-06-17T14:05:04.703" v="46" actId="20577"/>
        <pc:sldMkLst>
          <pc:docMk/>
          <pc:sldMk cId="2265557235" sldId="274"/>
        </pc:sldMkLst>
        <pc:spChg chg="mod">
          <ac:chgData name="Ashley DeWitt" userId="S::adewitt@sffcfoundation.org::1206c160-009f-4d23-8076-031e756c6dba" providerId="AD" clId="Web-{97C548A1-DA64-4C20-4330-B11390A3F539}" dt="2020-06-17T14:05:04.703" v="46" actId="20577"/>
          <ac:spMkLst>
            <pc:docMk/>
            <pc:sldMk cId="2265557235" sldId="274"/>
            <ac:spMk id="3" creationId="{00000000-0000-0000-0000-000000000000}"/>
          </ac:spMkLst>
        </pc:spChg>
      </pc:sldChg>
    </pc:docChg>
  </pc:docChgLst>
  <pc:docChgLst>
    <pc:chgData name="Ashley DeWitt" userId="S::adewitt@sffcfoundation.org::1206c160-009f-4d23-8076-031e756c6dba" providerId="AD" clId="Web-{347CFFB7-EC6E-EC5C-D49A-0A59CB0337AD}"/>
    <pc:docChg chg="addSld delSld modSld">
      <pc:chgData name="Ashley DeWitt" userId="S::adewitt@sffcfoundation.org::1206c160-009f-4d23-8076-031e756c6dba" providerId="AD" clId="Web-{347CFFB7-EC6E-EC5C-D49A-0A59CB0337AD}" dt="2020-07-14T21:52:03.465" v="12" actId="20577"/>
      <pc:docMkLst>
        <pc:docMk/>
      </pc:docMkLst>
      <pc:sldChg chg="del">
        <pc:chgData name="Ashley DeWitt" userId="S::adewitt@sffcfoundation.org::1206c160-009f-4d23-8076-031e756c6dba" providerId="AD" clId="Web-{347CFFB7-EC6E-EC5C-D49A-0A59CB0337AD}" dt="2020-07-14T21:51:41.292" v="0"/>
        <pc:sldMkLst>
          <pc:docMk/>
          <pc:sldMk cId="2159514594" sldId="305"/>
        </pc:sldMkLst>
      </pc:sldChg>
      <pc:sldChg chg="modSp add">
        <pc:chgData name="Ashley DeWitt" userId="S::adewitt@sffcfoundation.org::1206c160-009f-4d23-8076-031e756c6dba" providerId="AD" clId="Web-{347CFFB7-EC6E-EC5C-D49A-0A59CB0337AD}" dt="2020-07-14T21:52:02.262" v="10" actId="20577"/>
        <pc:sldMkLst>
          <pc:docMk/>
          <pc:sldMk cId="4084665174" sldId="305"/>
        </pc:sldMkLst>
        <pc:spChg chg="mod">
          <ac:chgData name="Ashley DeWitt" userId="S::adewitt@sffcfoundation.org::1206c160-009f-4d23-8076-031e756c6dba" providerId="AD" clId="Web-{347CFFB7-EC6E-EC5C-D49A-0A59CB0337AD}" dt="2020-07-14T21:52:02.262" v="10" actId="20577"/>
          <ac:spMkLst>
            <pc:docMk/>
            <pc:sldMk cId="4084665174" sldId="305"/>
            <ac:spMk id="3" creationId="{AE6A51BE-0275-4851-B413-6B7845FCD063}"/>
          </ac:spMkLst>
        </pc:spChg>
      </pc:sldChg>
    </pc:docChg>
  </pc:docChgLst>
  <pc:docChgLst>
    <pc:chgData name="Ashley DeWitt" userId="S::adewitt@sffcfoundation.org::1206c160-009f-4d23-8076-031e756c6dba" providerId="AD" clId="Web-{EA13B711-1D4C-2C3C-9796-53C70171AD56}"/>
    <pc:docChg chg="modSld">
      <pc:chgData name="Ashley DeWitt" userId="S::adewitt@sffcfoundation.org::1206c160-009f-4d23-8076-031e756c6dba" providerId="AD" clId="Web-{EA13B711-1D4C-2C3C-9796-53C70171AD56}" dt="2020-05-12T15:56:32.601" v="998" actId="20577"/>
      <pc:docMkLst>
        <pc:docMk/>
      </pc:docMkLst>
      <pc:sldChg chg="modSp">
        <pc:chgData name="Ashley DeWitt" userId="S::adewitt@sffcfoundation.org::1206c160-009f-4d23-8076-031e756c6dba" providerId="AD" clId="Web-{EA13B711-1D4C-2C3C-9796-53C70171AD56}" dt="2020-05-12T14:39:02.693" v="26" actId="20577"/>
        <pc:sldMkLst>
          <pc:docMk/>
          <pc:sldMk cId="36079372" sldId="258"/>
        </pc:sldMkLst>
        <pc:spChg chg="mod">
          <ac:chgData name="Ashley DeWitt" userId="S::adewitt@sffcfoundation.org::1206c160-009f-4d23-8076-031e756c6dba" providerId="AD" clId="Web-{EA13B711-1D4C-2C3C-9796-53C70171AD56}" dt="2020-05-12T14:39:02.693" v="26" actId="20577"/>
          <ac:spMkLst>
            <pc:docMk/>
            <pc:sldMk cId="36079372" sldId="258"/>
            <ac:spMk id="3" creationId="{00000000-0000-0000-0000-000000000000}"/>
          </ac:spMkLst>
        </pc:spChg>
      </pc:sldChg>
      <pc:sldChg chg="modSp">
        <pc:chgData name="Ashley DeWitt" userId="S::adewitt@sffcfoundation.org::1206c160-009f-4d23-8076-031e756c6dba" providerId="AD" clId="Web-{EA13B711-1D4C-2C3C-9796-53C70171AD56}" dt="2020-05-12T15:56:32.588" v="997" actId="20577"/>
        <pc:sldMkLst>
          <pc:docMk/>
          <pc:sldMk cId="1389888273" sldId="270"/>
        </pc:sldMkLst>
        <pc:spChg chg="mod">
          <ac:chgData name="Ashley DeWitt" userId="S::adewitt@sffcfoundation.org::1206c160-009f-4d23-8076-031e756c6dba" providerId="AD" clId="Web-{EA13B711-1D4C-2C3C-9796-53C70171AD56}" dt="2020-05-12T15:56:32.588" v="997" actId="20577"/>
          <ac:spMkLst>
            <pc:docMk/>
            <pc:sldMk cId="1389888273" sldId="270"/>
            <ac:spMk id="3" creationId="{00000000-0000-0000-0000-000000000000}"/>
          </ac:spMkLst>
        </pc:spChg>
      </pc:sldChg>
      <pc:sldChg chg="modSp">
        <pc:chgData name="Ashley DeWitt" userId="S::adewitt@sffcfoundation.org::1206c160-009f-4d23-8076-031e756c6dba" providerId="AD" clId="Web-{EA13B711-1D4C-2C3C-9796-53C70171AD56}" dt="2020-05-12T14:58:40.715" v="789" actId="14100"/>
        <pc:sldMkLst>
          <pc:docMk/>
          <pc:sldMk cId="937256995" sldId="271"/>
        </pc:sldMkLst>
        <pc:spChg chg="mod">
          <ac:chgData name="Ashley DeWitt" userId="S::adewitt@sffcfoundation.org::1206c160-009f-4d23-8076-031e756c6dba" providerId="AD" clId="Web-{EA13B711-1D4C-2C3C-9796-53C70171AD56}" dt="2020-05-12T14:58:40.715" v="789" actId="14100"/>
          <ac:spMkLst>
            <pc:docMk/>
            <pc:sldMk cId="937256995" sldId="271"/>
            <ac:spMk id="3" creationId="{00000000-0000-0000-0000-000000000000}"/>
          </ac:spMkLst>
        </pc:spChg>
      </pc:sldChg>
      <pc:sldChg chg="modSp">
        <pc:chgData name="Ashley DeWitt" userId="S::adewitt@sffcfoundation.org::1206c160-009f-4d23-8076-031e756c6dba" providerId="AD" clId="Web-{EA13B711-1D4C-2C3C-9796-53C70171AD56}" dt="2020-05-12T14:51:20.197" v="229" actId="20577"/>
        <pc:sldMkLst>
          <pc:docMk/>
          <pc:sldMk cId="2035283524" sldId="272"/>
        </pc:sldMkLst>
        <pc:spChg chg="mod">
          <ac:chgData name="Ashley DeWitt" userId="S::adewitt@sffcfoundation.org::1206c160-009f-4d23-8076-031e756c6dba" providerId="AD" clId="Web-{EA13B711-1D4C-2C3C-9796-53C70171AD56}" dt="2020-05-12T14:51:20.197" v="229" actId="20577"/>
          <ac:spMkLst>
            <pc:docMk/>
            <pc:sldMk cId="2035283524" sldId="272"/>
            <ac:spMk id="3" creationId="{00000000-0000-0000-0000-000000000000}"/>
          </ac:spMkLst>
        </pc:spChg>
      </pc:sldChg>
      <pc:sldChg chg="modSp">
        <pc:chgData name="Ashley DeWitt" userId="S::adewitt@sffcfoundation.org::1206c160-009f-4d23-8076-031e756c6dba" providerId="AD" clId="Web-{EA13B711-1D4C-2C3C-9796-53C70171AD56}" dt="2020-05-12T14:55:17.370" v="474" actId="20577"/>
        <pc:sldMkLst>
          <pc:docMk/>
          <pc:sldMk cId="2265557235" sldId="274"/>
        </pc:sldMkLst>
        <pc:spChg chg="mod">
          <ac:chgData name="Ashley DeWitt" userId="S::adewitt@sffcfoundation.org::1206c160-009f-4d23-8076-031e756c6dba" providerId="AD" clId="Web-{EA13B711-1D4C-2C3C-9796-53C70171AD56}" dt="2020-05-12T14:55:17.370" v="474" actId="20577"/>
          <ac:spMkLst>
            <pc:docMk/>
            <pc:sldMk cId="2265557235" sldId="274"/>
            <ac:spMk id="3" creationId="{00000000-0000-0000-0000-000000000000}"/>
          </ac:spMkLst>
        </pc:spChg>
      </pc:sldChg>
      <pc:sldChg chg="modSp">
        <pc:chgData name="Ashley DeWitt" userId="S::adewitt@sffcfoundation.org::1206c160-009f-4d23-8076-031e756c6dba" providerId="AD" clId="Web-{EA13B711-1D4C-2C3C-9796-53C70171AD56}" dt="2020-05-12T14:37:12.536" v="16" actId="20577"/>
        <pc:sldMkLst>
          <pc:docMk/>
          <pc:sldMk cId="3168007993" sldId="302"/>
        </pc:sldMkLst>
        <pc:spChg chg="mod">
          <ac:chgData name="Ashley DeWitt" userId="S::adewitt@sffcfoundation.org::1206c160-009f-4d23-8076-031e756c6dba" providerId="AD" clId="Web-{EA13B711-1D4C-2C3C-9796-53C70171AD56}" dt="2020-05-12T14:37:12.536" v="16" actId="20577"/>
          <ac:spMkLst>
            <pc:docMk/>
            <pc:sldMk cId="3168007993" sldId="302"/>
            <ac:spMk id="3" creationId="{2B9D2EC9-3C37-44C9-936B-9D169D4A9194}"/>
          </ac:spMkLst>
        </pc:spChg>
      </pc:sldChg>
    </pc:docChg>
  </pc:docChgLst>
  <pc:docChgLst>
    <pc:chgData name="Ashley DeWitt" userId="S::adewitt@sffcfoundation.org::1206c160-009f-4d23-8076-031e756c6dba" providerId="AD" clId="Web-{26CC4F7B-3D78-118E-5215-40CE9318489C}"/>
    <pc:docChg chg="modSld">
      <pc:chgData name="Ashley DeWitt" userId="S::adewitt@sffcfoundation.org::1206c160-009f-4d23-8076-031e756c6dba" providerId="AD" clId="Web-{26CC4F7B-3D78-118E-5215-40CE9318489C}" dt="2020-05-18T14:03:18.808" v="5" actId="20577"/>
      <pc:docMkLst>
        <pc:docMk/>
      </pc:docMkLst>
      <pc:sldChg chg="modSp">
        <pc:chgData name="Ashley DeWitt" userId="S::adewitt@sffcfoundation.org::1206c160-009f-4d23-8076-031e756c6dba" providerId="AD" clId="Web-{26CC4F7B-3D78-118E-5215-40CE9318489C}" dt="2020-05-18T14:03:18.793" v="4" actId="20577"/>
        <pc:sldMkLst>
          <pc:docMk/>
          <pc:sldMk cId="36079372" sldId="258"/>
        </pc:sldMkLst>
        <pc:spChg chg="mod">
          <ac:chgData name="Ashley DeWitt" userId="S::adewitt@sffcfoundation.org::1206c160-009f-4d23-8076-031e756c6dba" providerId="AD" clId="Web-{26CC4F7B-3D78-118E-5215-40CE9318489C}" dt="2020-05-18T14:03:18.793" v="4" actId="20577"/>
          <ac:spMkLst>
            <pc:docMk/>
            <pc:sldMk cId="36079372" sldId="258"/>
            <ac:spMk id="3" creationId="{00000000-0000-0000-0000-000000000000}"/>
          </ac:spMkLst>
        </pc:spChg>
      </pc:sldChg>
    </pc:docChg>
  </pc:docChgLst>
  <pc:docChgLst>
    <pc:chgData name="Ashley DeWitt" userId="S::adewitt@sffcfoundation.org::1206c160-009f-4d23-8076-031e756c6dba" providerId="AD" clId="Web-{0B4FE641-10EB-8CD4-46DD-13A7B46050C9}"/>
    <pc:docChg chg="addSld modSld">
      <pc:chgData name="Ashley DeWitt" userId="S::adewitt@sffcfoundation.org::1206c160-009f-4d23-8076-031e756c6dba" providerId="AD" clId="Web-{0B4FE641-10EB-8CD4-46DD-13A7B46050C9}" dt="2020-05-15T16:50:38.852" v="314" actId="20577"/>
      <pc:docMkLst>
        <pc:docMk/>
      </pc:docMkLst>
      <pc:sldChg chg="modSp">
        <pc:chgData name="Ashley DeWitt" userId="S::adewitt@sffcfoundation.org::1206c160-009f-4d23-8076-031e756c6dba" providerId="AD" clId="Web-{0B4FE641-10EB-8CD4-46DD-13A7B46050C9}" dt="2020-05-15T16:36:29.436" v="48" actId="20577"/>
        <pc:sldMkLst>
          <pc:docMk/>
          <pc:sldMk cId="36079372" sldId="258"/>
        </pc:sldMkLst>
        <pc:spChg chg="mod">
          <ac:chgData name="Ashley DeWitt" userId="S::adewitt@sffcfoundation.org::1206c160-009f-4d23-8076-031e756c6dba" providerId="AD" clId="Web-{0B4FE641-10EB-8CD4-46DD-13A7B46050C9}" dt="2020-05-15T16:36:29.436" v="48" actId="20577"/>
          <ac:spMkLst>
            <pc:docMk/>
            <pc:sldMk cId="36079372" sldId="258"/>
            <ac:spMk id="2" creationId="{00000000-0000-0000-0000-000000000000}"/>
          </ac:spMkLst>
        </pc:spChg>
        <pc:spChg chg="mod">
          <ac:chgData name="Ashley DeWitt" userId="S::adewitt@sffcfoundation.org::1206c160-009f-4d23-8076-031e756c6dba" providerId="AD" clId="Web-{0B4FE641-10EB-8CD4-46DD-13A7B46050C9}" dt="2020-05-15T16:36:21.889" v="46" actId="20577"/>
          <ac:spMkLst>
            <pc:docMk/>
            <pc:sldMk cId="36079372" sldId="258"/>
            <ac:spMk id="3" creationId="{00000000-0000-0000-0000-000000000000}"/>
          </ac:spMkLst>
        </pc:spChg>
      </pc:sldChg>
      <pc:sldChg chg="modSp">
        <pc:chgData name="Ashley DeWitt" userId="S::adewitt@sffcfoundation.org::1206c160-009f-4d23-8076-031e756c6dba" providerId="AD" clId="Web-{0B4FE641-10EB-8CD4-46DD-13A7B46050C9}" dt="2020-05-15T16:39:30.813" v="145" actId="20577"/>
        <pc:sldMkLst>
          <pc:docMk/>
          <pc:sldMk cId="1389888273" sldId="270"/>
        </pc:sldMkLst>
        <pc:spChg chg="mod">
          <ac:chgData name="Ashley DeWitt" userId="S::adewitt@sffcfoundation.org::1206c160-009f-4d23-8076-031e756c6dba" providerId="AD" clId="Web-{0B4FE641-10EB-8CD4-46DD-13A7B46050C9}" dt="2020-05-15T16:39:30.813" v="145" actId="20577"/>
          <ac:spMkLst>
            <pc:docMk/>
            <pc:sldMk cId="1389888273" sldId="270"/>
            <ac:spMk id="3" creationId="{00000000-0000-0000-0000-000000000000}"/>
          </ac:spMkLst>
        </pc:spChg>
      </pc:sldChg>
      <pc:sldChg chg="modSp">
        <pc:chgData name="Ashley DeWitt" userId="S::adewitt@sffcfoundation.org::1206c160-009f-4d23-8076-031e756c6dba" providerId="AD" clId="Web-{0B4FE641-10EB-8CD4-46DD-13A7B46050C9}" dt="2020-05-15T16:37:34.718" v="56" actId="14100"/>
        <pc:sldMkLst>
          <pc:docMk/>
          <pc:sldMk cId="937256995" sldId="271"/>
        </pc:sldMkLst>
        <pc:spChg chg="mod">
          <ac:chgData name="Ashley DeWitt" userId="S::adewitt@sffcfoundation.org::1206c160-009f-4d23-8076-031e756c6dba" providerId="AD" clId="Web-{0B4FE641-10EB-8CD4-46DD-13A7B46050C9}" dt="2020-05-15T16:37:34.718" v="56" actId="14100"/>
          <ac:spMkLst>
            <pc:docMk/>
            <pc:sldMk cId="937256995" sldId="271"/>
            <ac:spMk id="3" creationId="{00000000-0000-0000-0000-000000000000}"/>
          </ac:spMkLst>
        </pc:spChg>
      </pc:sldChg>
      <pc:sldChg chg="modSp">
        <pc:chgData name="Ashley DeWitt" userId="S::adewitt@sffcfoundation.org::1206c160-009f-4d23-8076-031e756c6dba" providerId="AD" clId="Web-{0B4FE641-10EB-8CD4-46DD-13A7B46050C9}" dt="2020-05-15T16:41:13.205" v="239" actId="20577"/>
        <pc:sldMkLst>
          <pc:docMk/>
          <pc:sldMk cId="2035283524" sldId="272"/>
        </pc:sldMkLst>
        <pc:spChg chg="mod">
          <ac:chgData name="Ashley DeWitt" userId="S::adewitt@sffcfoundation.org::1206c160-009f-4d23-8076-031e756c6dba" providerId="AD" clId="Web-{0B4FE641-10EB-8CD4-46DD-13A7B46050C9}" dt="2020-05-15T16:41:13.205" v="239" actId="20577"/>
          <ac:spMkLst>
            <pc:docMk/>
            <pc:sldMk cId="2035283524" sldId="272"/>
            <ac:spMk id="3" creationId="{00000000-0000-0000-0000-000000000000}"/>
          </ac:spMkLst>
        </pc:spChg>
      </pc:sldChg>
      <pc:sldChg chg="modSp">
        <pc:chgData name="Ashley DeWitt" userId="S::adewitt@sffcfoundation.org::1206c160-009f-4d23-8076-031e756c6dba" providerId="AD" clId="Web-{0B4FE641-10EB-8CD4-46DD-13A7B46050C9}" dt="2020-05-15T16:41:53.252" v="262" actId="20577"/>
        <pc:sldMkLst>
          <pc:docMk/>
          <pc:sldMk cId="235494072" sldId="273"/>
        </pc:sldMkLst>
        <pc:spChg chg="mod">
          <ac:chgData name="Ashley DeWitt" userId="S::adewitt@sffcfoundation.org::1206c160-009f-4d23-8076-031e756c6dba" providerId="AD" clId="Web-{0B4FE641-10EB-8CD4-46DD-13A7B46050C9}" dt="2020-05-15T16:41:25.393" v="251" actId="20577"/>
          <ac:spMkLst>
            <pc:docMk/>
            <pc:sldMk cId="235494072" sldId="273"/>
            <ac:spMk id="2" creationId="{00000000-0000-0000-0000-000000000000}"/>
          </ac:spMkLst>
        </pc:spChg>
        <pc:spChg chg="mod">
          <ac:chgData name="Ashley DeWitt" userId="S::adewitt@sffcfoundation.org::1206c160-009f-4d23-8076-031e756c6dba" providerId="AD" clId="Web-{0B4FE641-10EB-8CD4-46DD-13A7B46050C9}" dt="2020-05-15T16:41:53.252" v="262" actId="20577"/>
          <ac:spMkLst>
            <pc:docMk/>
            <pc:sldMk cId="235494072" sldId="273"/>
            <ac:spMk id="3" creationId="{00000000-0000-0000-0000-000000000000}"/>
          </ac:spMkLst>
        </pc:spChg>
      </pc:sldChg>
      <pc:sldChg chg="modSp">
        <pc:chgData name="Ashley DeWitt" userId="S::adewitt@sffcfoundation.org::1206c160-009f-4d23-8076-031e756c6dba" providerId="AD" clId="Web-{0B4FE641-10EB-8CD4-46DD-13A7B46050C9}" dt="2020-05-15T16:49:59.086" v="307" actId="20577"/>
        <pc:sldMkLst>
          <pc:docMk/>
          <pc:sldMk cId="3303583146" sldId="292"/>
        </pc:sldMkLst>
        <pc:spChg chg="mod">
          <ac:chgData name="Ashley DeWitt" userId="S::adewitt@sffcfoundation.org::1206c160-009f-4d23-8076-031e756c6dba" providerId="AD" clId="Web-{0B4FE641-10EB-8CD4-46DD-13A7B46050C9}" dt="2020-05-15T16:49:59.086" v="307" actId="20577"/>
          <ac:spMkLst>
            <pc:docMk/>
            <pc:sldMk cId="3303583146" sldId="292"/>
            <ac:spMk id="3" creationId="{00000000-0000-0000-0000-000000000000}"/>
          </ac:spMkLst>
        </pc:spChg>
      </pc:sldChg>
      <pc:sldChg chg="modSp">
        <pc:chgData name="Ashley DeWitt" userId="S::adewitt@sffcfoundation.org::1206c160-009f-4d23-8076-031e756c6dba" providerId="AD" clId="Web-{0B4FE641-10EB-8CD4-46DD-13A7B46050C9}" dt="2020-05-15T16:31:35.574" v="24" actId="20577"/>
        <pc:sldMkLst>
          <pc:docMk/>
          <pc:sldMk cId="1095908797" sldId="293"/>
        </pc:sldMkLst>
        <pc:spChg chg="mod">
          <ac:chgData name="Ashley DeWitt" userId="S::adewitt@sffcfoundation.org::1206c160-009f-4d23-8076-031e756c6dba" providerId="AD" clId="Web-{0B4FE641-10EB-8CD4-46DD-13A7B46050C9}" dt="2020-05-15T16:31:35.574" v="24" actId="20577"/>
          <ac:spMkLst>
            <pc:docMk/>
            <pc:sldMk cId="1095908797" sldId="293"/>
            <ac:spMk id="3" creationId="{00000000-0000-0000-0000-000000000000}"/>
          </ac:spMkLst>
        </pc:spChg>
      </pc:sldChg>
      <pc:sldChg chg="modSp">
        <pc:chgData name="Ashley DeWitt" userId="S::adewitt@sffcfoundation.org::1206c160-009f-4d23-8076-031e756c6dba" providerId="AD" clId="Web-{0B4FE641-10EB-8CD4-46DD-13A7B46050C9}" dt="2020-05-15T16:46:09.068" v="270" actId="20577"/>
        <pc:sldMkLst>
          <pc:docMk/>
          <pc:sldMk cId="3722023148" sldId="295"/>
        </pc:sldMkLst>
        <pc:spChg chg="mod">
          <ac:chgData name="Ashley DeWitt" userId="S::adewitt@sffcfoundation.org::1206c160-009f-4d23-8076-031e756c6dba" providerId="AD" clId="Web-{0B4FE641-10EB-8CD4-46DD-13A7B46050C9}" dt="2020-05-15T16:46:09.068" v="270" actId="20577"/>
          <ac:spMkLst>
            <pc:docMk/>
            <pc:sldMk cId="3722023148" sldId="295"/>
            <ac:spMk id="3" creationId="{00000000-0000-0000-0000-000000000000}"/>
          </ac:spMkLst>
        </pc:spChg>
      </pc:sldChg>
      <pc:sldChg chg="modSp">
        <pc:chgData name="Ashley DeWitt" userId="S::adewitt@sffcfoundation.org::1206c160-009f-4d23-8076-031e756c6dba" providerId="AD" clId="Web-{0B4FE641-10EB-8CD4-46DD-13A7B46050C9}" dt="2020-05-15T16:50:38.852" v="313" actId="20577"/>
        <pc:sldMkLst>
          <pc:docMk/>
          <pc:sldMk cId="1793927323" sldId="296"/>
        </pc:sldMkLst>
        <pc:spChg chg="mod">
          <ac:chgData name="Ashley DeWitt" userId="S::adewitt@sffcfoundation.org::1206c160-009f-4d23-8076-031e756c6dba" providerId="AD" clId="Web-{0B4FE641-10EB-8CD4-46DD-13A7B46050C9}" dt="2020-05-15T16:50:38.852" v="313" actId="20577"/>
          <ac:spMkLst>
            <pc:docMk/>
            <pc:sldMk cId="1793927323" sldId="296"/>
            <ac:spMk id="3" creationId="{00000000-0000-0000-0000-000000000000}"/>
          </ac:spMkLst>
        </pc:spChg>
      </pc:sldChg>
      <pc:sldChg chg="modSp new">
        <pc:chgData name="Ashley DeWitt" userId="S::adewitt@sffcfoundation.org::1206c160-009f-4d23-8076-031e756c6dba" providerId="AD" clId="Web-{0B4FE641-10EB-8CD4-46DD-13A7B46050C9}" dt="2020-05-15T16:49:31.726" v="298" actId="20577"/>
        <pc:sldMkLst>
          <pc:docMk/>
          <pc:sldMk cId="2975786054" sldId="304"/>
        </pc:sldMkLst>
        <pc:spChg chg="mod">
          <ac:chgData name="Ashley DeWitt" userId="S::adewitt@sffcfoundation.org::1206c160-009f-4d23-8076-031e756c6dba" providerId="AD" clId="Web-{0B4FE641-10EB-8CD4-46DD-13A7B46050C9}" dt="2020-05-15T16:49:22.241" v="287" actId="20577"/>
          <ac:spMkLst>
            <pc:docMk/>
            <pc:sldMk cId="2975786054" sldId="304"/>
            <ac:spMk id="2" creationId="{60C3D16E-278E-48CF-AE8E-E370214A0E04}"/>
          </ac:spMkLst>
        </pc:spChg>
        <pc:spChg chg="mod">
          <ac:chgData name="Ashley DeWitt" userId="S::adewitt@sffcfoundation.org::1206c160-009f-4d23-8076-031e756c6dba" providerId="AD" clId="Web-{0B4FE641-10EB-8CD4-46DD-13A7B46050C9}" dt="2020-05-15T16:49:31.726" v="298" actId="20577"/>
          <ac:spMkLst>
            <pc:docMk/>
            <pc:sldMk cId="2975786054" sldId="304"/>
            <ac:spMk id="3" creationId="{9D30E192-F1C1-4EBF-9DCE-7FD99B4F7989}"/>
          </ac:spMkLst>
        </pc:spChg>
      </pc:sldChg>
    </pc:docChg>
  </pc:docChgLst>
  <pc:docChgLst>
    <pc:chgData name="Ashley DeWitt" userId="S::adewitt@sffcfoundation.org::1206c160-009f-4d23-8076-031e756c6dba" providerId="AD" clId="Web-{DE493332-FAA7-EAA3-F17B-752C3330E1E8}"/>
    <pc:docChg chg="delSld modSld">
      <pc:chgData name="Ashley DeWitt" userId="S::adewitt@sffcfoundation.org::1206c160-009f-4d23-8076-031e756c6dba" providerId="AD" clId="Web-{DE493332-FAA7-EAA3-F17B-752C3330E1E8}" dt="2020-06-15T14:53:14.855" v="1077" actId="20577"/>
      <pc:docMkLst>
        <pc:docMk/>
      </pc:docMkLst>
      <pc:sldChg chg="modSp">
        <pc:chgData name="Ashley DeWitt" userId="S::adewitt@sffcfoundation.org::1206c160-009f-4d23-8076-031e756c6dba" providerId="AD" clId="Web-{DE493332-FAA7-EAA3-F17B-752C3330E1E8}" dt="2020-06-15T14:33:58.207" v="13" actId="20577"/>
        <pc:sldMkLst>
          <pc:docMk/>
          <pc:sldMk cId="4002634157" sldId="268"/>
        </pc:sldMkLst>
        <pc:spChg chg="mod">
          <ac:chgData name="Ashley DeWitt" userId="S::adewitt@sffcfoundation.org::1206c160-009f-4d23-8076-031e756c6dba" providerId="AD" clId="Web-{DE493332-FAA7-EAA3-F17B-752C3330E1E8}" dt="2020-06-15T14:33:58.207" v="13" actId="20577"/>
          <ac:spMkLst>
            <pc:docMk/>
            <pc:sldMk cId="4002634157" sldId="268"/>
            <ac:spMk id="3" creationId="{00000000-0000-0000-0000-000000000000}"/>
          </ac:spMkLst>
        </pc:spChg>
      </pc:sldChg>
      <pc:sldChg chg="modSp">
        <pc:chgData name="Ashley DeWitt" userId="S::adewitt@sffcfoundation.org::1206c160-009f-4d23-8076-031e756c6dba" providerId="AD" clId="Web-{DE493332-FAA7-EAA3-F17B-752C3330E1E8}" dt="2020-06-15T14:34:07.207" v="16" actId="1076"/>
        <pc:sldMkLst>
          <pc:docMk/>
          <pc:sldMk cId="249688773" sldId="269"/>
        </pc:sldMkLst>
        <pc:spChg chg="mod">
          <ac:chgData name="Ashley DeWitt" userId="S::adewitt@sffcfoundation.org::1206c160-009f-4d23-8076-031e756c6dba" providerId="AD" clId="Web-{DE493332-FAA7-EAA3-F17B-752C3330E1E8}" dt="2020-06-15T14:34:07.207" v="16" actId="1076"/>
          <ac:spMkLst>
            <pc:docMk/>
            <pc:sldMk cId="249688773" sldId="269"/>
            <ac:spMk id="3" creationId="{00000000-0000-0000-0000-000000000000}"/>
          </ac:spMkLst>
        </pc:spChg>
      </pc:sldChg>
      <pc:sldChg chg="modSp">
        <pc:chgData name="Ashley DeWitt" userId="S::adewitt@sffcfoundation.org::1206c160-009f-4d23-8076-031e756c6dba" providerId="AD" clId="Web-{DE493332-FAA7-EAA3-F17B-752C3330E1E8}" dt="2020-06-15T14:39:39.944" v="350" actId="20577"/>
        <pc:sldMkLst>
          <pc:docMk/>
          <pc:sldMk cId="1389888273" sldId="270"/>
        </pc:sldMkLst>
        <pc:spChg chg="mod">
          <ac:chgData name="Ashley DeWitt" userId="S::adewitt@sffcfoundation.org::1206c160-009f-4d23-8076-031e756c6dba" providerId="AD" clId="Web-{DE493332-FAA7-EAA3-F17B-752C3330E1E8}" dt="2020-06-15T14:39:39.944" v="350" actId="20577"/>
          <ac:spMkLst>
            <pc:docMk/>
            <pc:sldMk cId="1389888273" sldId="270"/>
            <ac:spMk id="3" creationId="{00000000-0000-0000-0000-000000000000}"/>
          </ac:spMkLst>
        </pc:spChg>
      </pc:sldChg>
      <pc:sldChg chg="modSp">
        <pc:chgData name="Ashley DeWitt" userId="S::adewitt@sffcfoundation.org::1206c160-009f-4d23-8076-031e756c6dba" providerId="AD" clId="Web-{DE493332-FAA7-EAA3-F17B-752C3330E1E8}" dt="2020-06-15T14:38:58.506" v="345" actId="20577"/>
        <pc:sldMkLst>
          <pc:docMk/>
          <pc:sldMk cId="937256995" sldId="271"/>
        </pc:sldMkLst>
        <pc:spChg chg="mod">
          <ac:chgData name="Ashley DeWitt" userId="S::adewitt@sffcfoundation.org::1206c160-009f-4d23-8076-031e756c6dba" providerId="AD" clId="Web-{DE493332-FAA7-EAA3-F17B-752C3330E1E8}" dt="2020-06-15T14:34:28.739" v="18" actId="20577"/>
          <ac:spMkLst>
            <pc:docMk/>
            <pc:sldMk cId="937256995" sldId="271"/>
            <ac:spMk id="2" creationId="{00000000-0000-0000-0000-000000000000}"/>
          </ac:spMkLst>
        </pc:spChg>
        <pc:spChg chg="mod">
          <ac:chgData name="Ashley DeWitt" userId="S::adewitt@sffcfoundation.org::1206c160-009f-4d23-8076-031e756c6dba" providerId="AD" clId="Web-{DE493332-FAA7-EAA3-F17B-752C3330E1E8}" dt="2020-06-15T14:38:58.506" v="345" actId="20577"/>
          <ac:spMkLst>
            <pc:docMk/>
            <pc:sldMk cId="937256995" sldId="271"/>
            <ac:spMk id="3" creationId="{00000000-0000-0000-0000-000000000000}"/>
          </ac:spMkLst>
        </pc:spChg>
      </pc:sldChg>
      <pc:sldChg chg="modSp">
        <pc:chgData name="Ashley DeWitt" userId="S::adewitt@sffcfoundation.org::1206c160-009f-4d23-8076-031e756c6dba" providerId="AD" clId="Web-{DE493332-FAA7-EAA3-F17B-752C3330E1E8}" dt="2020-06-15T14:40:43.116" v="434" actId="14100"/>
        <pc:sldMkLst>
          <pc:docMk/>
          <pc:sldMk cId="2035283524" sldId="272"/>
        </pc:sldMkLst>
        <pc:spChg chg="mod">
          <ac:chgData name="Ashley DeWitt" userId="S::adewitt@sffcfoundation.org::1206c160-009f-4d23-8076-031e756c6dba" providerId="AD" clId="Web-{DE493332-FAA7-EAA3-F17B-752C3330E1E8}" dt="2020-06-15T14:40:43.116" v="434" actId="14100"/>
          <ac:spMkLst>
            <pc:docMk/>
            <pc:sldMk cId="2035283524" sldId="272"/>
            <ac:spMk id="3" creationId="{00000000-0000-0000-0000-000000000000}"/>
          </ac:spMkLst>
        </pc:spChg>
      </pc:sldChg>
      <pc:sldChg chg="modSp">
        <pc:chgData name="Ashley DeWitt" userId="S::adewitt@sffcfoundation.org::1206c160-009f-4d23-8076-031e756c6dba" providerId="AD" clId="Web-{DE493332-FAA7-EAA3-F17B-752C3330E1E8}" dt="2020-06-15T14:48:04.744" v="1028" actId="20577"/>
        <pc:sldMkLst>
          <pc:docMk/>
          <pc:sldMk cId="2265557235" sldId="274"/>
        </pc:sldMkLst>
        <pc:spChg chg="mod">
          <ac:chgData name="Ashley DeWitt" userId="S::adewitt@sffcfoundation.org::1206c160-009f-4d23-8076-031e756c6dba" providerId="AD" clId="Web-{DE493332-FAA7-EAA3-F17B-752C3330E1E8}" dt="2020-06-15T14:48:04.744" v="1028" actId="20577"/>
          <ac:spMkLst>
            <pc:docMk/>
            <pc:sldMk cId="2265557235" sldId="274"/>
            <ac:spMk id="3" creationId="{00000000-0000-0000-0000-000000000000}"/>
          </ac:spMkLst>
        </pc:spChg>
      </pc:sldChg>
      <pc:sldChg chg="modSp">
        <pc:chgData name="Ashley DeWitt" userId="S::adewitt@sffcfoundation.org::1206c160-009f-4d23-8076-031e756c6dba" providerId="AD" clId="Web-{DE493332-FAA7-EAA3-F17B-752C3330E1E8}" dt="2020-06-15T14:33:34.676" v="9" actId="20577"/>
        <pc:sldMkLst>
          <pc:docMk/>
          <pc:sldMk cId="1095908797" sldId="293"/>
        </pc:sldMkLst>
        <pc:spChg chg="mod">
          <ac:chgData name="Ashley DeWitt" userId="S::adewitt@sffcfoundation.org::1206c160-009f-4d23-8076-031e756c6dba" providerId="AD" clId="Web-{DE493332-FAA7-EAA3-F17B-752C3330E1E8}" dt="2020-06-15T14:33:34.676" v="9" actId="20577"/>
          <ac:spMkLst>
            <pc:docMk/>
            <pc:sldMk cId="1095908797" sldId="293"/>
            <ac:spMk id="3" creationId="{00000000-0000-0000-0000-000000000000}"/>
          </ac:spMkLst>
        </pc:spChg>
      </pc:sldChg>
      <pc:sldChg chg="modSp">
        <pc:chgData name="Ashley DeWitt" userId="S::adewitt@sffcfoundation.org::1206c160-009f-4d23-8076-031e756c6dba" providerId="AD" clId="Web-{DE493332-FAA7-EAA3-F17B-752C3330E1E8}" dt="2020-06-15T14:50:25.479" v="1058" actId="20577"/>
        <pc:sldMkLst>
          <pc:docMk/>
          <pc:sldMk cId="3722023148" sldId="295"/>
        </pc:sldMkLst>
        <pc:spChg chg="mod">
          <ac:chgData name="Ashley DeWitt" userId="S::adewitt@sffcfoundation.org::1206c160-009f-4d23-8076-031e756c6dba" providerId="AD" clId="Web-{DE493332-FAA7-EAA3-F17B-752C3330E1E8}" dt="2020-06-15T14:50:25.479" v="1058" actId="20577"/>
          <ac:spMkLst>
            <pc:docMk/>
            <pc:sldMk cId="3722023148" sldId="295"/>
            <ac:spMk id="3" creationId="{00000000-0000-0000-0000-000000000000}"/>
          </ac:spMkLst>
        </pc:spChg>
      </pc:sldChg>
      <pc:sldChg chg="modSp">
        <pc:chgData name="Ashley DeWitt" userId="S::adewitt@sffcfoundation.org::1206c160-009f-4d23-8076-031e756c6dba" providerId="AD" clId="Web-{DE493332-FAA7-EAA3-F17B-752C3330E1E8}" dt="2020-06-15T14:53:13.918" v="1075" actId="20577"/>
        <pc:sldMkLst>
          <pc:docMk/>
          <pc:sldMk cId="1793927323" sldId="296"/>
        </pc:sldMkLst>
        <pc:spChg chg="mod">
          <ac:chgData name="Ashley DeWitt" userId="S::adewitt@sffcfoundation.org::1206c160-009f-4d23-8076-031e756c6dba" providerId="AD" clId="Web-{DE493332-FAA7-EAA3-F17B-752C3330E1E8}" dt="2020-06-15T14:53:13.918" v="1075" actId="20577"/>
          <ac:spMkLst>
            <pc:docMk/>
            <pc:sldMk cId="1793927323" sldId="296"/>
            <ac:spMk id="3" creationId="{00000000-0000-0000-0000-000000000000}"/>
          </ac:spMkLst>
        </pc:spChg>
      </pc:sldChg>
      <pc:sldChg chg="del">
        <pc:chgData name="Ashley DeWitt" userId="S::adewitt@sffcfoundation.org::1206c160-009f-4d23-8076-031e756c6dba" providerId="AD" clId="Web-{DE493332-FAA7-EAA3-F17B-752C3330E1E8}" dt="2020-06-15T14:51:00.948" v="1060"/>
        <pc:sldMkLst>
          <pc:docMk/>
          <pc:sldMk cId="2277474230" sldId="301"/>
        </pc:sldMkLst>
      </pc:sldChg>
      <pc:sldChg chg="modSp">
        <pc:chgData name="Ashley DeWitt" userId="S::adewitt@sffcfoundation.org::1206c160-009f-4d23-8076-031e756c6dba" providerId="AD" clId="Web-{DE493332-FAA7-EAA3-F17B-752C3330E1E8}" dt="2020-06-15T14:44:24.039" v="450" actId="20577"/>
        <pc:sldMkLst>
          <pc:docMk/>
          <pc:sldMk cId="3168007993" sldId="302"/>
        </pc:sldMkLst>
        <pc:spChg chg="mod">
          <ac:chgData name="Ashley DeWitt" userId="S::adewitt@sffcfoundation.org::1206c160-009f-4d23-8076-031e756c6dba" providerId="AD" clId="Web-{DE493332-FAA7-EAA3-F17B-752C3330E1E8}" dt="2020-06-15T14:44:24.039" v="450" actId="20577"/>
          <ac:spMkLst>
            <pc:docMk/>
            <pc:sldMk cId="3168007993" sldId="302"/>
            <ac:spMk id="3" creationId="{2B9D2EC9-3C37-44C9-936B-9D169D4A9194}"/>
          </ac:spMkLst>
        </pc:spChg>
      </pc:sldChg>
      <pc:sldChg chg="modSp">
        <pc:chgData name="Ashley DeWitt" userId="S::adewitt@sffcfoundation.org::1206c160-009f-4d23-8076-031e756c6dba" providerId="AD" clId="Web-{DE493332-FAA7-EAA3-F17B-752C3330E1E8}" dt="2020-06-15T14:53:03.387" v="1072" actId="1076"/>
        <pc:sldMkLst>
          <pc:docMk/>
          <pc:sldMk cId="2522908445" sldId="303"/>
        </pc:sldMkLst>
        <pc:spChg chg="mod">
          <ac:chgData name="Ashley DeWitt" userId="S::adewitt@sffcfoundation.org::1206c160-009f-4d23-8076-031e756c6dba" providerId="AD" clId="Web-{DE493332-FAA7-EAA3-F17B-752C3330E1E8}" dt="2020-06-15T14:52:24.808" v="1066" actId="20577"/>
          <ac:spMkLst>
            <pc:docMk/>
            <pc:sldMk cId="2522908445" sldId="303"/>
            <ac:spMk id="3" creationId="{BA74F84C-7033-4C9D-BDE9-6FC4CE8AFDA0}"/>
          </ac:spMkLst>
        </pc:spChg>
        <pc:picChg chg="mod">
          <ac:chgData name="Ashley DeWitt" userId="S::adewitt@sffcfoundation.org::1206c160-009f-4d23-8076-031e756c6dba" providerId="AD" clId="Web-{DE493332-FAA7-EAA3-F17B-752C3330E1E8}" dt="2020-06-15T14:53:01.590" v="1071" actId="1076"/>
          <ac:picMkLst>
            <pc:docMk/>
            <pc:sldMk cId="2522908445" sldId="303"/>
            <ac:picMk id="4" creationId="{54454ABF-BEE2-4145-A885-72BC6F3D745D}"/>
          </ac:picMkLst>
        </pc:picChg>
        <pc:picChg chg="mod">
          <ac:chgData name="Ashley DeWitt" userId="S::adewitt@sffcfoundation.org::1206c160-009f-4d23-8076-031e756c6dba" providerId="AD" clId="Web-{DE493332-FAA7-EAA3-F17B-752C3330E1E8}" dt="2020-06-15T14:53:03.387" v="1072" actId="1076"/>
          <ac:picMkLst>
            <pc:docMk/>
            <pc:sldMk cId="2522908445" sldId="303"/>
            <ac:picMk id="8" creationId="{B6373C5E-4164-438E-949B-8B07DDF04A99}"/>
          </ac:picMkLst>
        </pc:picChg>
      </pc:sldChg>
      <pc:sldChg chg="modSp">
        <pc:chgData name="Ashley DeWitt" userId="S::adewitt@sffcfoundation.org::1206c160-009f-4d23-8076-031e756c6dba" providerId="AD" clId="Web-{DE493332-FAA7-EAA3-F17B-752C3330E1E8}" dt="2020-06-15T14:51:59.058" v="1065" actId="14100"/>
        <pc:sldMkLst>
          <pc:docMk/>
          <pc:sldMk cId="2975786054" sldId="304"/>
        </pc:sldMkLst>
        <pc:spChg chg="mod">
          <ac:chgData name="Ashley DeWitt" userId="S::adewitt@sffcfoundation.org::1206c160-009f-4d23-8076-031e756c6dba" providerId="AD" clId="Web-{DE493332-FAA7-EAA3-F17B-752C3330E1E8}" dt="2020-06-15T14:51:59.058" v="1065" actId="14100"/>
          <ac:spMkLst>
            <pc:docMk/>
            <pc:sldMk cId="2975786054" sldId="304"/>
            <ac:spMk id="3" creationId="{9D30E192-F1C1-4EBF-9DCE-7FD99B4F7989}"/>
          </ac:spMkLst>
        </pc:spChg>
      </pc:sldChg>
    </pc:docChg>
  </pc:docChgLst>
  <pc:docChgLst>
    <pc:chgData name="Ashley Beisiegel" userId="S::adewitt@sffcfoundation.org::1206c160-009f-4d23-8076-031e756c6dba" providerId="AD" clId="Web-{24E66411-E4E2-A437-9808-1E0890732387}"/>
    <pc:docChg chg="modSld">
      <pc:chgData name="Ashley Beisiegel" userId="S::adewitt@sffcfoundation.org::1206c160-009f-4d23-8076-031e756c6dba" providerId="AD" clId="Web-{24E66411-E4E2-A437-9808-1E0890732387}" dt="2021-06-01T15:11:10.345" v="8"/>
      <pc:docMkLst>
        <pc:docMk/>
      </pc:docMkLst>
      <pc:sldChg chg="delSp modSp modNotes">
        <pc:chgData name="Ashley Beisiegel" userId="S::adewitt@sffcfoundation.org::1206c160-009f-4d23-8076-031e756c6dba" providerId="AD" clId="Web-{24E66411-E4E2-A437-9808-1E0890732387}" dt="2021-06-01T15:11:10.345" v="8"/>
        <pc:sldMkLst>
          <pc:docMk/>
          <pc:sldMk cId="968611417" sldId="256"/>
        </pc:sldMkLst>
        <pc:spChg chg="del mod">
          <ac:chgData name="Ashley Beisiegel" userId="S::adewitt@sffcfoundation.org::1206c160-009f-4d23-8076-031e756c6dba" providerId="AD" clId="Web-{24E66411-E4E2-A437-9808-1E0890732387}" dt="2021-06-01T15:11:01.673" v="1"/>
          <ac:spMkLst>
            <pc:docMk/>
            <pc:sldMk cId="968611417" sldId="256"/>
            <ac:spMk id="3" creationId="{C827635C-4A7A-46AF-A74A-60939BF31F8D}"/>
          </ac:spMkLst>
        </pc:spChg>
      </pc:sldChg>
    </pc:docChg>
  </pc:docChgLst>
  <pc:docChgLst>
    <pc:chgData name="Ashley Beisiegel" userId="S::adewitt@sffcfoundation.org::1206c160-009f-4d23-8076-031e756c6dba" providerId="AD" clId="Web-{C392EFAF-8498-298B-1EA3-8F99AE7CC0D3}"/>
    <pc:docChg chg="modSld">
      <pc:chgData name="Ashley Beisiegel" userId="S::adewitt@sffcfoundation.org::1206c160-009f-4d23-8076-031e756c6dba" providerId="AD" clId="Web-{C392EFAF-8498-298B-1EA3-8F99AE7CC0D3}" dt="2021-06-03T15:05:16.811" v="33" actId="20577"/>
      <pc:docMkLst>
        <pc:docMk/>
      </pc:docMkLst>
      <pc:sldChg chg="modSp">
        <pc:chgData name="Ashley Beisiegel" userId="S::adewitt@sffcfoundation.org::1206c160-009f-4d23-8076-031e756c6dba" providerId="AD" clId="Web-{C392EFAF-8498-298B-1EA3-8F99AE7CC0D3}" dt="2021-06-03T15:05:16.811" v="33" actId="20577"/>
        <pc:sldMkLst>
          <pc:docMk/>
          <pc:sldMk cId="3635218811" sldId="307"/>
        </pc:sldMkLst>
        <pc:spChg chg="mod">
          <ac:chgData name="Ashley Beisiegel" userId="S::adewitt@sffcfoundation.org::1206c160-009f-4d23-8076-031e756c6dba" providerId="AD" clId="Web-{C392EFAF-8498-298B-1EA3-8F99AE7CC0D3}" dt="2021-06-03T15:05:16.811" v="33" actId="20577"/>
          <ac:spMkLst>
            <pc:docMk/>
            <pc:sldMk cId="3635218811" sldId="307"/>
            <ac:spMk id="3" creationId="{DFB74FD9-B39C-4D8E-8C0D-9701869E03A9}"/>
          </ac:spMkLst>
        </pc:spChg>
      </pc:sldChg>
    </pc:docChg>
  </pc:docChgLst>
  <pc:docChgLst>
    <pc:chgData name="Ashley Beisiegel" userId="S::adewitt@sffcfoundation.org::1206c160-009f-4d23-8076-031e756c6dba" providerId="AD" clId="Web-{ED979A9D-D931-8C01-D8E8-4C34E7A3F09F}"/>
    <pc:docChg chg="modSld">
      <pc:chgData name="Ashley Beisiegel" userId="S::adewitt@sffcfoundation.org::1206c160-009f-4d23-8076-031e756c6dba" providerId="AD" clId="Web-{ED979A9D-D931-8C01-D8E8-4C34E7A3F09F}" dt="2020-12-01T20:46:06.451" v="241" actId="20577"/>
      <pc:docMkLst>
        <pc:docMk/>
      </pc:docMkLst>
      <pc:sldChg chg="addSp delSp modSp">
        <pc:chgData name="Ashley Beisiegel" userId="S::adewitt@sffcfoundation.org::1206c160-009f-4d23-8076-031e756c6dba" providerId="AD" clId="Web-{ED979A9D-D931-8C01-D8E8-4C34E7A3F09F}" dt="2020-12-01T20:38:45.737" v="31" actId="1076"/>
        <pc:sldMkLst>
          <pc:docMk/>
          <pc:sldMk cId="968611417" sldId="256"/>
        </pc:sldMkLst>
        <pc:spChg chg="mod">
          <ac:chgData name="Ashley Beisiegel" userId="S::adewitt@sffcfoundation.org::1206c160-009f-4d23-8076-031e756c6dba" providerId="AD" clId="Web-{ED979A9D-D931-8C01-D8E8-4C34E7A3F09F}" dt="2020-12-01T20:38:40.033" v="29" actId="1076"/>
          <ac:spMkLst>
            <pc:docMk/>
            <pc:sldMk cId="968611417" sldId="256"/>
            <ac:spMk id="2" creationId="{00000000-0000-0000-0000-000000000000}"/>
          </ac:spMkLst>
        </pc:spChg>
        <pc:spChg chg="del">
          <ac:chgData name="Ashley Beisiegel" userId="S::adewitt@sffcfoundation.org::1206c160-009f-4d23-8076-031e756c6dba" providerId="AD" clId="Web-{ED979A9D-D931-8C01-D8E8-4C34E7A3F09F}" dt="2020-12-01T20:31:46.555" v="21"/>
          <ac:spMkLst>
            <pc:docMk/>
            <pc:sldMk cId="968611417" sldId="256"/>
            <ac:spMk id="3" creationId="{00000000-0000-0000-0000-000000000000}"/>
          </ac:spMkLst>
        </pc:spChg>
        <pc:spChg chg="add del mod">
          <ac:chgData name="Ashley Beisiegel" userId="S::adewitt@sffcfoundation.org::1206c160-009f-4d23-8076-031e756c6dba" providerId="AD" clId="Web-{ED979A9D-D931-8C01-D8E8-4C34E7A3F09F}" dt="2020-12-01T20:33:55.276" v="24"/>
          <ac:spMkLst>
            <pc:docMk/>
            <pc:sldMk cId="968611417" sldId="256"/>
            <ac:spMk id="6" creationId="{965239ED-CCB5-4F80-B0CF-97413B260166}"/>
          </ac:spMkLst>
        </pc:spChg>
        <pc:picChg chg="mod">
          <ac:chgData name="Ashley Beisiegel" userId="S::adewitt@sffcfoundation.org::1206c160-009f-4d23-8076-031e756c6dba" providerId="AD" clId="Web-{ED979A9D-D931-8C01-D8E8-4C34E7A3F09F}" dt="2020-12-01T20:38:45.737" v="31" actId="1076"/>
          <ac:picMkLst>
            <pc:docMk/>
            <pc:sldMk cId="968611417" sldId="256"/>
            <ac:picMk id="4" creationId="{8701D067-A13B-49DF-9E84-D442835B0E75}"/>
          </ac:picMkLst>
        </pc:picChg>
      </pc:sldChg>
      <pc:sldChg chg="modSp">
        <pc:chgData name="Ashley Beisiegel" userId="S::adewitt@sffcfoundation.org::1206c160-009f-4d23-8076-031e756c6dba" providerId="AD" clId="Web-{ED979A9D-D931-8C01-D8E8-4C34E7A3F09F}" dt="2020-12-01T20:43:18.478" v="181" actId="20577"/>
        <pc:sldMkLst>
          <pc:docMk/>
          <pc:sldMk cId="4002634157" sldId="268"/>
        </pc:sldMkLst>
        <pc:spChg chg="mod">
          <ac:chgData name="Ashley Beisiegel" userId="S::adewitt@sffcfoundation.org::1206c160-009f-4d23-8076-031e756c6dba" providerId="AD" clId="Web-{ED979A9D-D931-8C01-D8E8-4C34E7A3F09F}" dt="2020-12-01T20:42:22.883" v="123" actId="14100"/>
          <ac:spMkLst>
            <pc:docMk/>
            <pc:sldMk cId="4002634157" sldId="268"/>
            <ac:spMk id="2" creationId="{00000000-0000-0000-0000-000000000000}"/>
          </ac:spMkLst>
        </pc:spChg>
        <pc:spChg chg="mod">
          <ac:chgData name="Ashley Beisiegel" userId="S::adewitt@sffcfoundation.org::1206c160-009f-4d23-8076-031e756c6dba" providerId="AD" clId="Web-{ED979A9D-D931-8C01-D8E8-4C34E7A3F09F}" dt="2020-12-01T20:43:18.478" v="181" actId="20577"/>
          <ac:spMkLst>
            <pc:docMk/>
            <pc:sldMk cId="4002634157" sldId="268"/>
            <ac:spMk id="3" creationId="{00000000-0000-0000-0000-000000000000}"/>
          </ac:spMkLst>
        </pc:spChg>
      </pc:sldChg>
      <pc:sldChg chg="modSp">
        <pc:chgData name="Ashley Beisiegel" userId="S::adewitt@sffcfoundation.org::1206c160-009f-4d23-8076-031e756c6dba" providerId="AD" clId="Web-{ED979A9D-D931-8C01-D8E8-4C34E7A3F09F}" dt="2020-12-01T20:43:36.603" v="196" actId="14100"/>
        <pc:sldMkLst>
          <pc:docMk/>
          <pc:sldMk cId="249688773" sldId="269"/>
        </pc:sldMkLst>
        <pc:spChg chg="mod">
          <ac:chgData name="Ashley Beisiegel" userId="S::adewitt@sffcfoundation.org::1206c160-009f-4d23-8076-031e756c6dba" providerId="AD" clId="Web-{ED979A9D-D931-8C01-D8E8-4C34E7A3F09F}" dt="2020-12-01T20:43:27.900" v="183" actId="14100"/>
          <ac:spMkLst>
            <pc:docMk/>
            <pc:sldMk cId="249688773" sldId="269"/>
            <ac:spMk id="2" creationId="{00000000-0000-0000-0000-000000000000}"/>
          </ac:spMkLst>
        </pc:spChg>
        <pc:spChg chg="mod">
          <ac:chgData name="Ashley Beisiegel" userId="S::adewitt@sffcfoundation.org::1206c160-009f-4d23-8076-031e756c6dba" providerId="AD" clId="Web-{ED979A9D-D931-8C01-D8E8-4C34E7A3F09F}" dt="2020-12-01T20:43:36.603" v="196" actId="14100"/>
          <ac:spMkLst>
            <pc:docMk/>
            <pc:sldMk cId="249688773" sldId="269"/>
            <ac:spMk id="3" creationId="{00000000-0000-0000-0000-000000000000}"/>
          </ac:spMkLst>
        </pc:spChg>
      </pc:sldChg>
      <pc:sldChg chg="modSp">
        <pc:chgData name="Ashley Beisiegel" userId="S::adewitt@sffcfoundation.org::1206c160-009f-4d23-8076-031e756c6dba" providerId="AD" clId="Web-{ED979A9D-D931-8C01-D8E8-4C34E7A3F09F}" dt="2020-12-01T20:26:48.907" v="2" actId="20577"/>
        <pc:sldMkLst>
          <pc:docMk/>
          <pc:sldMk cId="937256995" sldId="271"/>
        </pc:sldMkLst>
        <pc:spChg chg="mod">
          <ac:chgData name="Ashley Beisiegel" userId="S::adewitt@sffcfoundation.org::1206c160-009f-4d23-8076-031e756c6dba" providerId="AD" clId="Web-{ED979A9D-D931-8C01-D8E8-4C34E7A3F09F}" dt="2020-12-01T20:26:48.907" v="2" actId="20577"/>
          <ac:spMkLst>
            <pc:docMk/>
            <pc:sldMk cId="937256995" sldId="271"/>
            <ac:spMk id="3" creationId="{00000000-0000-0000-0000-000000000000}"/>
          </ac:spMkLst>
        </pc:spChg>
      </pc:sldChg>
      <pc:sldChg chg="modSp">
        <pc:chgData name="Ashley Beisiegel" userId="S::adewitt@sffcfoundation.org::1206c160-009f-4d23-8076-031e756c6dba" providerId="AD" clId="Web-{ED979A9D-D931-8C01-D8E8-4C34E7A3F09F}" dt="2020-12-01T20:28:07.299" v="6" actId="20577"/>
        <pc:sldMkLst>
          <pc:docMk/>
          <pc:sldMk cId="2265557235" sldId="274"/>
        </pc:sldMkLst>
        <pc:spChg chg="mod">
          <ac:chgData name="Ashley Beisiegel" userId="S::adewitt@sffcfoundation.org::1206c160-009f-4d23-8076-031e756c6dba" providerId="AD" clId="Web-{ED979A9D-D931-8C01-D8E8-4C34E7A3F09F}" dt="2020-12-01T20:28:07.299" v="6" actId="20577"/>
          <ac:spMkLst>
            <pc:docMk/>
            <pc:sldMk cId="2265557235" sldId="274"/>
            <ac:spMk id="3" creationId="{00000000-0000-0000-0000-000000000000}"/>
          </ac:spMkLst>
        </pc:spChg>
      </pc:sldChg>
      <pc:sldChg chg="modSp">
        <pc:chgData name="Ashley Beisiegel" userId="S::adewitt@sffcfoundation.org::1206c160-009f-4d23-8076-031e756c6dba" providerId="AD" clId="Web-{ED979A9D-D931-8C01-D8E8-4C34E7A3F09F}" dt="2020-12-01T20:45:17.246" v="225" actId="20577"/>
        <pc:sldMkLst>
          <pc:docMk/>
          <pc:sldMk cId="3303583146" sldId="292"/>
        </pc:sldMkLst>
        <pc:spChg chg="mod">
          <ac:chgData name="Ashley Beisiegel" userId="S::adewitt@sffcfoundation.org::1206c160-009f-4d23-8076-031e756c6dba" providerId="AD" clId="Web-{ED979A9D-D931-8C01-D8E8-4C34E7A3F09F}" dt="2020-12-01T20:45:17.246" v="225" actId="20577"/>
          <ac:spMkLst>
            <pc:docMk/>
            <pc:sldMk cId="3303583146" sldId="292"/>
            <ac:spMk id="3" creationId="{00000000-0000-0000-0000-000000000000}"/>
          </ac:spMkLst>
        </pc:spChg>
      </pc:sldChg>
      <pc:sldChg chg="modSp">
        <pc:chgData name="Ashley Beisiegel" userId="S::adewitt@sffcfoundation.org::1206c160-009f-4d23-8076-031e756c6dba" providerId="AD" clId="Web-{ED979A9D-D931-8C01-D8E8-4C34E7A3F09F}" dt="2020-12-01T20:41:53.116" v="121" actId="20577"/>
        <pc:sldMkLst>
          <pc:docMk/>
          <pc:sldMk cId="1095908797" sldId="293"/>
        </pc:sldMkLst>
        <pc:spChg chg="mod">
          <ac:chgData name="Ashley Beisiegel" userId="S::adewitt@sffcfoundation.org::1206c160-009f-4d23-8076-031e756c6dba" providerId="AD" clId="Web-{ED979A9D-D931-8C01-D8E8-4C34E7A3F09F}" dt="2020-12-01T20:41:53.116" v="121" actId="20577"/>
          <ac:spMkLst>
            <pc:docMk/>
            <pc:sldMk cId="1095908797" sldId="293"/>
            <ac:spMk id="3" creationId="{00000000-0000-0000-0000-000000000000}"/>
          </ac:spMkLst>
        </pc:spChg>
      </pc:sldChg>
      <pc:sldChg chg="modSp">
        <pc:chgData name="Ashley Beisiegel" userId="S::adewitt@sffcfoundation.org::1206c160-009f-4d23-8076-031e756c6dba" providerId="AD" clId="Web-{ED979A9D-D931-8C01-D8E8-4C34E7A3F09F}" dt="2020-12-01T20:46:06.451" v="240" actId="20577"/>
        <pc:sldMkLst>
          <pc:docMk/>
          <pc:sldMk cId="1793927323" sldId="296"/>
        </pc:sldMkLst>
        <pc:spChg chg="mod">
          <ac:chgData name="Ashley Beisiegel" userId="S::adewitt@sffcfoundation.org::1206c160-009f-4d23-8076-031e756c6dba" providerId="AD" clId="Web-{ED979A9D-D931-8C01-D8E8-4C34E7A3F09F}" dt="2020-12-01T20:46:06.451" v="240" actId="20577"/>
          <ac:spMkLst>
            <pc:docMk/>
            <pc:sldMk cId="1793927323" sldId="296"/>
            <ac:spMk id="3" creationId="{00000000-0000-0000-0000-000000000000}"/>
          </ac:spMkLst>
        </pc:spChg>
      </pc:sldChg>
      <pc:sldChg chg="modSp">
        <pc:chgData name="Ashley Beisiegel" userId="S::adewitt@sffcfoundation.org::1206c160-009f-4d23-8076-031e756c6dba" providerId="AD" clId="Web-{ED979A9D-D931-8C01-D8E8-4C34E7A3F09F}" dt="2020-12-01T20:40:48.771" v="33" actId="1076"/>
        <pc:sldMkLst>
          <pc:docMk/>
          <pc:sldMk cId="798330086" sldId="299"/>
        </pc:sldMkLst>
        <pc:picChg chg="mod">
          <ac:chgData name="Ashley Beisiegel" userId="S::adewitt@sffcfoundation.org::1206c160-009f-4d23-8076-031e756c6dba" providerId="AD" clId="Web-{ED979A9D-D931-8C01-D8E8-4C34E7A3F09F}" dt="2020-12-01T20:40:48.771" v="33" actId="1076"/>
          <ac:picMkLst>
            <pc:docMk/>
            <pc:sldMk cId="798330086" sldId="299"/>
            <ac:picMk id="4" creationId="{39B926AB-443F-4866-9A16-27B00114E14F}"/>
          </ac:picMkLst>
        </pc:picChg>
      </pc:sldChg>
      <pc:sldChg chg="modSp">
        <pc:chgData name="Ashley Beisiegel" userId="S::adewitt@sffcfoundation.org::1206c160-009f-4d23-8076-031e756c6dba" providerId="AD" clId="Web-{ED979A9D-D931-8C01-D8E8-4C34E7A3F09F}" dt="2020-12-01T20:44:36.136" v="213" actId="20577"/>
        <pc:sldMkLst>
          <pc:docMk/>
          <pc:sldMk cId="3168007993" sldId="302"/>
        </pc:sldMkLst>
        <pc:spChg chg="mod">
          <ac:chgData name="Ashley Beisiegel" userId="S::adewitt@sffcfoundation.org::1206c160-009f-4d23-8076-031e756c6dba" providerId="AD" clId="Web-{ED979A9D-D931-8C01-D8E8-4C34E7A3F09F}" dt="2020-12-01T20:44:36.136" v="213" actId="20577"/>
          <ac:spMkLst>
            <pc:docMk/>
            <pc:sldMk cId="3168007993" sldId="302"/>
            <ac:spMk id="3" creationId="{2B9D2EC9-3C37-44C9-936B-9D169D4A9194}"/>
          </ac:spMkLst>
        </pc:spChg>
      </pc:sldChg>
      <pc:sldChg chg="modSp">
        <pc:chgData name="Ashley Beisiegel" userId="S::adewitt@sffcfoundation.org::1206c160-009f-4d23-8076-031e756c6dba" providerId="AD" clId="Web-{ED979A9D-D931-8C01-D8E8-4C34E7A3F09F}" dt="2020-12-01T20:45:56.935" v="232" actId="20577"/>
        <pc:sldMkLst>
          <pc:docMk/>
          <pc:sldMk cId="2522908445" sldId="303"/>
        </pc:sldMkLst>
        <pc:spChg chg="mod">
          <ac:chgData name="Ashley Beisiegel" userId="S::adewitt@sffcfoundation.org::1206c160-009f-4d23-8076-031e756c6dba" providerId="AD" clId="Web-{ED979A9D-D931-8C01-D8E8-4C34E7A3F09F}" dt="2020-12-01T20:45:23.871" v="227" actId="1076"/>
          <ac:spMkLst>
            <pc:docMk/>
            <pc:sldMk cId="2522908445" sldId="303"/>
            <ac:spMk id="2" creationId="{41549595-EE47-4C9D-BF1B-065E4B9F9202}"/>
          </ac:spMkLst>
        </pc:spChg>
        <pc:spChg chg="mod">
          <ac:chgData name="Ashley Beisiegel" userId="S::adewitt@sffcfoundation.org::1206c160-009f-4d23-8076-031e756c6dba" providerId="AD" clId="Web-{ED979A9D-D931-8C01-D8E8-4C34E7A3F09F}" dt="2020-12-01T20:45:56.935" v="232" actId="20577"/>
          <ac:spMkLst>
            <pc:docMk/>
            <pc:sldMk cId="2522908445" sldId="303"/>
            <ac:spMk id="3" creationId="{BA74F84C-7033-4C9D-BDE9-6FC4CE8AFDA0}"/>
          </ac:spMkLst>
        </pc:spChg>
      </pc:sldChg>
      <pc:sldChg chg="modSp">
        <pc:chgData name="Ashley Beisiegel" userId="S::adewitt@sffcfoundation.org::1206c160-009f-4d23-8076-031e756c6dba" providerId="AD" clId="Web-{ED979A9D-D931-8C01-D8E8-4C34E7A3F09F}" dt="2020-12-01T20:31:01.710" v="18" actId="20577"/>
        <pc:sldMkLst>
          <pc:docMk/>
          <pc:sldMk cId="4084665174" sldId="305"/>
        </pc:sldMkLst>
        <pc:spChg chg="mod">
          <ac:chgData name="Ashley Beisiegel" userId="S::adewitt@sffcfoundation.org::1206c160-009f-4d23-8076-031e756c6dba" providerId="AD" clId="Web-{ED979A9D-D931-8C01-D8E8-4C34E7A3F09F}" dt="2020-12-01T20:30:55.913" v="14" actId="20577"/>
          <ac:spMkLst>
            <pc:docMk/>
            <pc:sldMk cId="4084665174" sldId="305"/>
            <ac:spMk id="2" creationId="{448F78D9-80C7-4312-992B-8070CC64C90D}"/>
          </ac:spMkLst>
        </pc:spChg>
        <pc:spChg chg="mod">
          <ac:chgData name="Ashley Beisiegel" userId="S::adewitt@sffcfoundation.org::1206c160-009f-4d23-8076-031e756c6dba" providerId="AD" clId="Web-{ED979A9D-D931-8C01-D8E8-4C34E7A3F09F}" dt="2020-12-01T20:31:01.710" v="18" actId="20577"/>
          <ac:spMkLst>
            <pc:docMk/>
            <pc:sldMk cId="4084665174" sldId="305"/>
            <ac:spMk id="3" creationId="{AE6A51BE-0275-4851-B413-6B7845FCD063}"/>
          </ac:spMkLst>
        </pc:spChg>
      </pc:sldChg>
    </pc:docChg>
  </pc:docChgLst>
  <pc:docChgLst>
    <pc:chgData name="Ashley DeWitt" userId="S::adewitt@sffcfoundation.org::1206c160-009f-4d23-8076-031e756c6dba" providerId="AD" clId="Web-{740B8B9E-EF35-1BAE-541A-9319143B74CF}"/>
    <pc:docChg chg="addSld modSld">
      <pc:chgData name="Ashley DeWitt" userId="S::adewitt@sffcfoundation.org::1206c160-009f-4d23-8076-031e756c6dba" providerId="AD" clId="Web-{740B8B9E-EF35-1BAE-541A-9319143B74CF}" dt="2020-06-17T22:00:32.859" v="578" actId="1076"/>
      <pc:docMkLst>
        <pc:docMk/>
      </pc:docMkLst>
      <pc:sldChg chg="modSp">
        <pc:chgData name="Ashley DeWitt" userId="S::adewitt@sffcfoundation.org::1206c160-009f-4d23-8076-031e756c6dba" providerId="AD" clId="Web-{740B8B9E-EF35-1BAE-541A-9319143B74CF}" dt="2020-06-17T21:56:02.029" v="310" actId="20577"/>
        <pc:sldMkLst>
          <pc:docMk/>
          <pc:sldMk cId="1389888273" sldId="270"/>
        </pc:sldMkLst>
        <pc:spChg chg="mod">
          <ac:chgData name="Ashley DeWitt" userId="S::adewitt@sffcfoundation.org::1206c160-009f-4d23-8076-031e756c6dba" providerId="AD" clId="Web-{740B8B9E-EF35-1BAE-541A-9319143B74CF}" dt="2020-06-17T21:56:02.029" v="310" actId="20577"/>
          <ac:spMkLst>
            <pc:docMk/>
            <pc:sldMk cId="1389888273" sldId="270"/>
            <ac:spMk id="3" creationId="{00000000-0000-0000-0000-000000000000}"/>
          </ac:spMkLst>
        </pc:spChg>
      </pc:sldChg>
      <pc:sldChg chg="modSp">
        <pc:chgData name="Ashley DeWitt" userId="S::adewitt@sffcfoundation.org::1206c160-009f-4d23-8076-031e756c6dba" providerId="AD" clId="Web-{740B8B9E-EF35-1BAE-541A-9319143B74CF}" dt="2020-06-17T21:54:48.477" v="228" actId="20577"/>
        <pc:sldMkLst>
          <pc:docMk/>
          <pc:sldMk cId="937256995" sldId="271"/>
        </pc:sldMkLst>
        <pc:spChg chg="mod">
          <ac:chgData name="Ashley DeWitt" userId="S::adewitt@sffcfoundation.org::1206c160-009f-4d23-8076-031e756c6dba" providerId="AD" clId="Web-{740B8B9E-EF35-1BAE-541A-9319143B74CF}" dt="2020-06-17T21:54:48.477" v="228" actId="20577"/>
          <ac:spMkLst>
            <pc:docMk/>
            <pc:sldMk cId="937256995" sldId="271"/>
            <ac:spMk id="3" creationId="{00000000-0000-0000-0000-000000000000}"/>
          </ac:spMkLst>
        </pc:spChg>
      </pc:sldChg>
      <pc:sldChg chg="modSp">
        <pc:chgData name="Ashley DeWitt" userId="S::adewitt@sffcfoundation.org::1206c160-009f-4d23-8076-031e756c6dba" providerId="AD" clId="Web-{740B8B9E-EF35-1BAE-541A-9319143B74CF}" dt="2020-06-17T21:59:04.510" v="544" actId="20577"/>
        <pc:sldMkLst>
          <pc:docMk/>
          <pc:sldMk cId="2265557235" sldId="274"/>
        </pc:sldMkLst>
        <pc:spChg chg="mod">
          <ac:chgData name="Ashley DeWitt" userId="S::adewitt@sffcfoundation.org::1206c160-009f-4d23-8076-031e756c6dba" providerId="AD" clId="Web-{740B8B9E-EF35-1BAE-541A-9319143B74CF}" dt="2020-06-17T21:59:04.510" v="544" actId="20577"/>
          <ac:spMkLst>
            <pc:docMk/>
            <pc:sldMk cId="2265557235" sldId="274"/>
            <ac:spMk id="3" creationId="{00000000-0000-0000-0000-000000000000}"/>
          </ac:spMkLst>
        </pc:spChg>
      </pc:sldChg>
      <pc:sldChg chg="modSp">
        <pc:chgData name="Ashley DeWitt" userId="S::adewitt@sffcfoundation.org::1206c160-009f-4d23-8076-031e756c6dba" providerId="AD" clId="Web-{740B8B9E-EF35-1BAE-541A-9319143B74CF}" dt="2020-06-17T21:59:31.215" v="550" actId="20577"/>
        <pc:sldMkLst>
          <pc:docMk/>
          <pc:sldMk cId="3722023148" sldId="295"/>
        </pc:sldMkLst>
        <pc:spChg chg="mod">
          <ac:chgData name="Ashley DeWitt" userId="S::adewitt@sffcfoundation.org::1206c160-009f-4d23-8076-031e756c6dba" providerId="AD" clId="Web-{740B8B9E-EF35-1BAE-541A-9319143B74CF}" dt="2020-06-17T21:59:31.215" v="550" actId="20577"/>
          <ac:spMkLst>
            <pc:docMk/>
            <pc:sldMk cId="3722023148" sldId="295"/>
            <ac:spMk id="3" creationId="{00000000-0000-0000-0000-000000000000}"/>
          </ac:spMkLst>
        </pc:spChg>
      </pc:sldChg>
      <pc:sldChg chg="modSp">
        <pc:chgData name="Ashley DeWitt" userId="S::adewitt@sffcfoundation.org::1206c160-009f-4d23-8076-031e756c6dba" providerId="AD" clId="Web-{740B8B9E-EF35-1BAE-541A-9319143B74CF}" dt="2020-06-17T22:00:32.859" v="578" actId="1076"/>
        <pc:sldMkLst>
          <pc:docMk/>
          <pc:sldMk cId="2975786054" sldId="304"/>
        </pc:sldMkLst>
        <pc:spChg chg="mod">
          <ac:chgData name="Ashley DeWitt" userId="S::adewitt@sffcfoundation.org::1206c160-009f-4d23-8076-031e756c6dba" providerId="AD" clId="Web-{740B8B9E-EF35-1BAE-541A-9319143B74CF}" dt="2020-06-17T22:00:32.859" v="578" actId="1076"/>
          <ac:spMkLst>
            <pc:docMk/>
            <pc:sldMk cId="2975786054" sldId="304"/>
            <ac:spMk id="3" creationId="{9D30E192-F1C1-4EBF-9DCE-7FD99B4F7989}"/>
          </ac:spMkLst>
        </pc:spChg>
      </pc:sldChg>
      <pc:sldChg chg="modSp new">
        <pc:chgData name="Ashley DeWitt" userId="S::adewitt@sffcfoundation.org::1206c160-009f-4d23-8076-031e756c6dba" providerId="AD" clId="Web-{740B8B9E-EF35-1BAE-541A-9319143B74CF}" dt="2020-06-17T21:55:19.292" v="279" actId="20577"/>
        <pc:sldMkLst>
          <pc:docMk/>
          <pc:sldMk cId="1488005289" sldId="305"/>
        </pc:sldMkLst>
        <pc:spChg chg="mod">
          <ac:chgData name="Ashley DeWitt" userId="S::adewitt@sffcfoundation.org::1206c160-009f-4d23-8076-031e756c6dba" providerId="AD" clId="Web-{740B8B9E-EF35-1BAE-541A-9319143B74CF}" dt="2020-06-17T21:55:09.744" v="268" actId="20577"/>
          <ac:spMkLst>
            <pc:docMk/>
            <pc:sldMk cId="1488005289" sldId="305"/>
            <ac:spMk id="2" creationId="{5B2E8BB7-04B5-45FC-9224-6E283B12A084}"/>
          </ac:spMkLst>
        </pc:spChg>
        <pc:spChg chg="mod">
          <ac:chgData name="Ashley DeWitt" userId="S::adewitt@sffcfoundation.org::1206c160-009f-4d23-8076-031e756c6dba" providerId="AD" clId="Web-{740B8B9E-EF35-1BAE-541A-9319143B74CF}" dt="2020-06-17T21:55:19.292" v="279" actId="20577"/>
          <ac:spMkLst>
            <pc:docMk/>
            <pc:sldMk cId="1488005289" sldId="305"/>
            <ac:spMk id="3" creationId="{5B859BDF-C517-4F95-A105-DA00D28312BF}"/>
          </ac:spMkLst>
        </pc:spChg>
      </pc:sldChg>
    </pc:docChg>
  </pc:docChgLst>
  <pc:docChgLst>
    <pc:chgData name="Kelly Jackson Daugherty" userId="S::kjackson@sffcfoundation.org::0755397c-7597-4155-991c-7892da48e6f8" providerId="AD" clId="Web-{D71A2E96-8080-00A5-019B-16C069E42D0A}"/>
    <pc:docChg chg="modSld">
      <pc:chgData name="Kelly Jackson Daugherty" userId="S::kjackson@sffcfoundation.org::0755397c-7597-4155-991c-7892da48e6f8" providerId="AD" clId="Web-{D71A2E96-8080-00A5-019B-16C069E42D0A}" dt="2021-04-22T14:04:05.485" v="218" actId="20577"/>
      <pc:docMkLst>
        <pc:docMk/>
      </pc:docMkLst>
      <pc:sldChg chg="modSp">
        <pc:chgData name="Kelly Jackson Daugherty" userId="S::kjackson@sffcfoundation.org::0755397c-7597-4155-991c-7892da48e6f8" providerId="AD" clId="Web-{D71A2E96-8080-00A5-019B-16C069E42D0A}" dt="2021-04-22T13:56:35.472" v="1" actId="20577"/>
        <pc:sldMkLst>
          <pc:docMk/>
          <pc:sldMk cId="937256995" sldId="271"/>
        </pc:sldMkLst>
        <pc:spChg chg="mod">
          <ac:chgData name="Kelly Jackson Daugherty" userId="S::kjackson@sffcfoundation.org::0755397c-7597-4155-991c-7892da48e6f8" providerId="AD" clId="Web-{D71A2E96-8080-00A5-019B-16C069E42D0A}" dt="2021-04-22T13:56:35.472" v="1" actId="20577"/>
          <ac:spMkLst>
            <pc:docMk/>
            <pc:sldMk cId="937256995" sldId="271"/>
            <ac:spMk id="3" creationId="{00000000-0000-0000-0000-000000000000}"/>
          </ac:spMkLst>
        </pc:spChg>
      </pc:sldChg>
      <pc:sldChg chg="modSp">
        <pc:chgData name="Kelly Jackson Daugherty" userId="S::kjackson@sffcfoundation.org::0755397c-7597-4155-991c-7892da48e6f8" providerId="AD" clId="Web-{D71A2E96-8080-00A5-019B-16C069E42D0A}" dt="2021-04-22T13:59:26.555" v="77" actId="20577"/>
        <pc:sldMkLst>
          <pc:docMk/>
          <pc:sldMk cId="2265557235" sldId="274"/>
        </pc:sldMkLst>
        <pc:spChg chg="mod">
          <ac:chgData name="Kelly Jackson Daugherty" userId="S::kjackson@sffcfoundation.org::0755397c-7597-4155-991c-7892da48e6f8" providerId="AD" clId="Web-{D71A2E96-8080-00A5-019B-16C069E42D0A}" dt="2021-04-22T13:59:26.555" v="77" actId="20577"/>
          <ac:spMkLst>
            <pc:docMk/>
            <pc:sldMk cId="2265557235" sldId="274"/>
            <ac:spMk id="3" creationId="{00000000-0000-0000-0000-000000000000}"/>
          </ac:spMkLst>
        </pc:spChg>
      </pc:sldChg>
      <pc:sldChg chg="modSp">
        <pc:chgData name="Kelly Jackson Daugherty" userId="S::kjackson@sffcfoundation.org::0755397c-7597-4155-991c-7892da48e6f8" providerId="AD" clId="Web-{D71A2E96-8080-00A5-019B-16C069E42D0A}" dt="2021-04-22T14:04:05.485" v="218" actId="20577"/>
        <pc:sldMkLst>
          <pc:docMk/>
          <pc:sldMk cId="2522908445" sldId="303"/>
        </pc:sldMkLst>
        <pc:spChg chg="mod">
          <ac:chgData name="Kelly Jackson Daugherty" userId="S::kjackson@sffcfoundation.org::0755397c-7597-4155-991c-7892da48e6f8" providerId="AD" clId="Web-{D71A2E96-8080-00A5-019B-16C069E42D0A}" dt="2021-04-22T14:02:33.779" v="93" actId="20577"/>
          <ac:spMkLst>
            <pc:docMk/>
            <pc:sldMk cId="2522908445" sldId="303"/>
            <ac:spMk id="2" creationId="{41549595-EE47-4C9D-BF1B-065E4B9F9202}"/>
          </ac:spMkLst>
        </pc:spChg>
        <pc:spChg chg="mod">
          <ac:chgData name="Kelly Jackson Daugherty" userId="S::kjackson@sffcfoundation.org::0755397c-7597-4155-991c-7892da48e6f8" providerId="AD" clId="Web-{D71A2E96-8080-00A5-019B-16C069E42D0A}" dt="2021-04-22T14:04:05.485" v="218" actId="20577"/>
          <ac:spMkLst>
            <pc:docMk/>
            <pc:sldMk cId="2522908445" sldId="303"/>
            <ac:spMk id="3" creationId="{BA74F84C-7033-4C9D-BDE9-6FC4CE8AFDA0}"/>
          </ac:spMkLst>
        </pc:spChg>
      </pc:sldChg>
    </pc:docChg>
  </pc:docChgLst>
  <pc:docChgLst>
    <pc:chgData name="Ashley Beisiegel" userId="S::adewitt@sffcfoundation.org::1206c160-009f-4d23-8076-031e756c6dba" providerId="AD" clId="Web-{B32BE1FB-CC01-F764-8DDB-82CDA9421B09}"/>
    <pc:docChg chg="addSld">
      <pc:chgData name="Ashley Beisiegel" userId="S::adewitt@sffcfoundation.org::1206c160-009f-4d23-8076-031e756c6dba" providerId="AD" clId="Web-{B32BE1FB-CC01-F764-8DDB-82CDA9421B09}" dt="2021-02-23T17:06:58.204" v="1"/>
      <pc:docMkLst>
        <pc:docMk/>
      </pc:docMkLst>
      <pc:sldChg chg="add">
        <pc:chgData name="Ashley Beisiegel" userId="S::adewitt@sffcfoundation.org::1206c160-009f-4d23-8076-031e756c6dba" providerId="AD" clId="Web-{B32BE1FB-CC01-F764-8DDB-82CDA9421B09}" dt="2021-02-23T17:06:15.532" v="0"/>
        <pc:sldMkLst>
          <pc:docMk/>
          <pc:sldMk cId="2716633695" sldId="305"/>
        </pc:sldMkLst>
      </pc:sldChg>
      <pc:sldChg chg="add">
        <pc:chgData name="Ashley Beisiegel" userId="S::adewitt@sffcfoundation.org::1206c160-009f-4d23-8076-031e756c6dba" providerId="AD" clId="Web-{B32BE1FB-CC01-F764-8DDB-82CDA9421B09}" dt="2021-02-23T17:06:58.204" v="1"/>
        <pc:sldMkLst>
          <pc:docMk/>
          <pc:sldMk cId="2059893603" sldId="306"/>
        </pc:sldMkLst>
      </pc:sldChg>
    </pc:docChg>
  </pc:docChgLst>
  <pc:docChgLst>
    <pc:chgData name="Ashley DeWitt" userId="S::adewitt@sffcfoundation.org::1206c160-009f-4d23-8076-031e756c6dba" providerId="AD" clId="Web-{020A7D9A-98D6-C9DB-CB81-8A22D5048762}"/>
    <pc:docChg chg="addSld">
      <pc:chgData name="Ashley DeWitt" userId="S::adewitt@sffcfoundation.org::1206c160-009f-4d23-8076-031e756c6dba" providerId="AD" clId="Web-{020A7D9A-98D6-C9DB-CB81-8A22D5048762}" dt="2020-07-14T21:00:03.216" v="0"/>
      <pc:docMkLst>
        <pc:docMk/>
      </pc:docMkLst>
      <pc:sldChg chg="add">
        <pc:chgData name="Ashley DeWitt" userId="S::adewitt@sffcfoundation.org::1206c160-009f-4d23-8076-031e756c6dba" providerId="AD" clId="Web-{020A7D9A-98D6-C9DB-CB81-8A22D5048762}" dt="2020-07-14T21:00:03.216" v="0"/>
        <pc:sldMkLst>
          <pc:docMk/>
          <pc:sldMk cId="2159514594" sldId="305"/>
        </pc:sldMkLst>
      </pc:sldChg>
    </pc:docChg>
  </pc:docChgLst>
  <pc:docChgLst>
    <pc:chgData name="Ashley DeWitt" userId="S::adewitt@sffcfoundation.org::1206c160-009f-4d23-8076-031e756c6dba" providerId="AD" clId="Web-{E7E4656F-A7E1-BB15-633A-5FAE363E9C30}"/>
    <pc:docChg chg="addSld modSld">
      <pc:chgData name="Ashley DeWitt" userId="S::adewitt@sffcfoundation.org::1206c160-009f-4d23-8076-031e756c6dba" providerId="AD" clId="Web-{E7E4656F-A7E1-BB15-633A-5FAE363E9C30}" dt="2020-05-08T18:07:18.063" v="513" actId="20577"/>
      <pc:docMkLst>
        <pc:docMk/>
      </pc:docMkLst>
      <pc:sldChg chg="modSp">
        <pc:chgData name="Ashley DeWitt" userId="S::adewitt@sffcfoundation.org::1206c160-009f-4d23-8076-031e756c6dba" providerId="AD" clId="Web-{E7E4656F-A7E1-BB15-633A-5FAE363E9C30}" dt="2020-05-08T17:43:53.478" v="0" actId="1076"/>
        <pc:sldMkLst>
          <pc:docMk/>
          <pc:sldMk cId="968611417" sldId="256"/>
        </pc:sldMkLst>
        <pc:picChg chg="mod">
          <ac:chgData name="Ashley DeWitt" userId="S::adewitt@sffcfoundation.org::1206c160-009f-4d23-8076-031e756c6dba" providerId="AD" clId="Web-{E7E4656F-A7E1-BB15-633A-5FAE363E9C30}" dt="2020-05-08T17:43:53.478" v="0" actId="1076"/>
          <ac:picMkLst>
            <pc:docMk/>
            <pc:sldMk cId="968611417" sldId="256"/>
            <ac:picMk id="4" creationId="{8701D067-A13B-49DF-9E84-D442835B0E75}"/>
          </ac:picMkLst>
        </pc:picChg>
      </pc:sldChg>
      <pc:sldChg chg="modSp delCm">
        <pc:chgData name="Ashley DeWitt" userId="S::adewitt@sffcfoundation.org::1206c160-009f-4d23-8076-031e756c6dba" providerId="AD" clId="Web-{E7E4656F-A7E1-BB15-633A-5FAE363E9C30}" dt="2020-05-08T17:57:18.627" v="288" actId="20577"/>
        <pc:sldMkLst>
          <pc:docMk/>
          <pc:sldMk cId="36079372" sldId="258"/>
        </pc:sldMkLst>
        <pc:spChg chg="mod">
          <ac:chgData name="Ashley DeWitt" userId="S::adewitt@sffcfoundation.org::1206c160-009f-4d23-8076-031e756c6dba" providerId="AD" clId="Web-{E7E4656F-A7E1-BB15-633A-5FAE363E9C30}" dt="2020-05-08T17:57:18.627" v="288" actId="20577"/>
          <ac:spMkLst>
            <pc:docMk/>
            <pc:sldMk cId="36079372" sldId="258"/>
            <ac:spMk id="3" creationId="{00000000-0000-0000-0000-000000000000}"/>
          </ac:spMkLst>
        </pc:spChg>
      </pc:sldChg>
      <pc:sldChg chg="addSp modSp">
        <pc:chgData name="Ashley DeWitt" userId="S::adewitt@sffcfoundation.org::1206c160-009f-4d23-8076-031e756c6dba" providerId="AD" clId="Web-{E7E4656F-A7E1-BB15-633A-5FAE363E9C30}" dt="2020-05-08T18:04:45.587" v="440" actId="1076"/>
        <pc:sldMkLst>
          <pc:docMk/>
          <pc:sldMk cId="3814729355" sldId="263"/>
        </pc:sldMkLst>
        <pc:spChg chg="mod">
          <ac:chgData name="Ashley DeWitt" userId="S::adewitt@sffcfoundation.org::1206c160-009f-4d23-8076-031e756c6dba" providerId="AD" clId="Web-{E7E4656F-A7E1-BB15-633A-5FAE363E9C30}" dt="2020-05-08T18:04:45.587" v="440" actId="1076"/>
          <ac:spMkLst>
            <pc:docMk/>
            <pc:sldMk cId="3814729355" sldId="263"/>
            <ac:spMk id="2" creationId="{00000000-0000-0000-0000-000000000000}"/>
          </ac:spMkLst>
        </pc:spChg>
        <pc:picChg chg="add">
          <ac:chgData name="Ashley DeWitt" userId="S::adewitt@sffcfoundation.org::1206c160-009f-4d23-8076-031e756c6dba" providerId="AD" clId="Web-{E7E4656F-A7E1-BB15-633A-5FAE363E9C30}" dt="2020-05-08T18:04:32.898" v="437"/>
          <ac:picMkLst>
            <pc:docMk/>
            <pc:sldMk cId="3814729355" sldId="263"/>
            <ac:picMk id="3" creationId="{31658D0D-C7F9-4093-807B-D24617D0D55D}"/>
          </ac:picMkLst>
        </pc:picChg>
      </pc:sldChg>
      <pc:sldChg chg="modSp delCm">
        <pc:chgData name="Ashley DeWitt" userId="S::adewitt@sffcfoundation.org::1206c160-009f-4d23-8076-031e756c6dba" providerId="AD" clId="Web-{E7E4656F-A7E1-BB15-633A-5FAE363E9C30}" dt="2020-05-08T17:55:21.215" v="254" actId="20577"/>
        <pc:sldMkLst>
          <pc:docMk/>
          <pc:sldMk cId="4002634157" sldId="268"/>
        </pc:sldMkLst>
        <pc:spChg chg="mod">
          <ac:chgData name="Ashley DeWitt" userId="S::adewitt@sffcfoundation.org::1206c160-009f-4d23-8076-031e756c6dba" providerId="AD" clId="Web-{E7E4656F-A7E1-BB15-633A-5FAE363E9C30}" dt="2020-05-08T17:55:21.215" v="254" actId="20577"/>
          <ac:spMkLst>
            <pc:docMk/>
            <pc:sldMk cId="4002634157" sldId="268"/>
            <ac:spMk id="2" creationId="{00000000-0000-0000-0000-000000000000}"/>
          </ac:spMkLst>
        </pc:spChg>
        <pc:spChg chg="mod">
          <ac:chgData name="Ashley DeWitt" userId="S::adewitt@sffcfoundation.org::1206c160-009f-4d23-8076-031e756c6dba" providerId="AD" clId="Web-{E7E4656F-A7E1-BB15-633A-5FAE363E9C30}" dt="2020-05-08T17:55:20.824" v="250" actId="20577"/>
          <ac:spMkLst>
            <pc:docMk/>
            <pc:sldMk cId="4002634157" sldId="268"/>
            <ac:spMk id="3" creationId="{00000000-0000-0000-0000-000000000000}"/>
          </ac:spMkLst>
        </pc:spChg>
      </pc:sldChg>
      <pc:sldChg chg="modSp">
        <pc:chgData name="Ashley DeWitt" userId="S::adewitt@sffcfoundation.org::1206c160-009f-4d23-8076-031e756c6dba" providerId="AD" clId="Web-{E7E4656F-A7E1-BB15-633A-5FAE363E9C30}" dt="2020-05-08T17:56:00.217" v="259" actId="20577"/>
        <pc:sldMkLst>
          <pc:docMk/>
          <pc:sldMk cId="249688773" sldId="269"/>
        </pc:sldMkLst>
        <pc:spChg chg="mod">
          <ac:chgData name="Ashley DeWitt" userId="S::adewitt@sffcfoundation.org::1206c160-009f-4d23-8076-031e756c6dba" providerId="AD" clId="Web-{E7E4656F-A7E1-BB15-633A-5FAE363E9C30}" dt="2020-05-08T17:56:00.217" v="259" actId="20577"/>
          <ac:spMkLst>
            <pc:docMk/>
            <pc:sldMk cId="249688773" sldId="269"/>
            <ac:spMk id="3" creationId="{00000000-0000-0000-0000-000000000000}"/>
          </ac:spMkLst>
        </pc:spChg>
      </pc:sldChg>
      <pc:sldChg chg="modSp delCm">
        <pc:chgData name="Ashley DeWitt" userId="S::adewitt@sffcfoundation.org::1206c160-009f-4d23-8076-031e756c6dba" providerId="AD" clId="Web-{E7E4656F-A7E1-BB15-633A-5FAE363E9C30}" dt="2020-05-08T17:59:12.773" v="292" actId="20577"/>
        <pc:sldMkLst>
          <pc:docMk/>
          <pc:sldMk cId="1389888273" sldId="270"/>
        </pc:sldMkLst>
        <pc:spChg chg="mod">
          <ac:chgData name="Ashley DeWitt" userId="S::adewitt@sffcfoundation.org::1206c160-009f-4d23-8076-031e756c6dba" providerId="AD" clId="Web-{E7E4656F-A7E1-BB15-633A-5FAE363E9C30}" dt="2020-05-08T17:59:12.773" v="292" actId="20577"/>
          <ac:spMkLst>
            <pc:docMk/>
            <pc:sldMk cId="1389888273" sldId="270"/>
            <ac:spMk id="3" creationId="{00000000-0000-0000-0000-000000000000}"/>
          </ac:spMkLst>
        </pc:spChg>
      </pc:sldChg>
      <pc:sldChg chg="delCm">
        <pc:chgData name="Ashley DeWitt" userId="S::adewitt@sffcfoundation.org::1206c160-009f-4d23-8076-031e756c6dba" providerId="AD" clId="Web-{E7E4656F-A7E1-BB15-633A-5FAE363E9C30}" dt="2020-05-08T17:57:34.534" v="290"/>
        <pc:sldMkLst>
          <pc:docMk/>
          <pc:sldMk cId="937256995" sldId="271"/>
        </pc:sldMkLst>
      </pc:sldChg>
      <pc:sldChg chg="modSp delCm">
        <pc:chgData name="Ashley DeWitt" userId="S::adewitt@sffcfoundation.org::1206c160-009f-4d23-8076-031e756c6dba" providerId="AD" clId="Web-{E7E4656F-A7E1-BB15-633A-5FAE363E9C30}" dt="2020-05-08T18:01:16.107" v="363" actId="20577"/>
        <pc:sldMkLst>
          <pc:docMk/>
          <pc:sldMk cId="235494072" sldId="273"/>
        </pc:sldMkLst>
        <pc:spChg chg="mod">
          <ac:chgData name="Ashley DeWitt" userId="S::adewitt@sffcfoundation.org::1206c160-009f-4d23-8076-031e756c6dba" providerId="AD" clId="Web-{E7E4656F-A7E1-BB15-633A-5FAE363E9C30}" dt="2020-05-08T18:01:16.107" v="363" actId="20577"/>
          <ac:spMkLst>
            <pc:docMk/>
            <pc:sldMk cId="235494072" sldId="273"/>
            <ac:spMk id="3" creationId="{00000000-0000-0000-0000-000000000000}"/>
          </ac:spMkLst>
        </pc:spChg>
      </pc:sldChg>
      <pc:sldChg chg="modSp delCm">
        <pc:chgData name="Ashley DeWitt" userId="S::adewitt@sffcfoundation.org::1206c160-009f-4d23-8076-031e756c6dba" providerId="AD" clId="Web-{E7E4656F-A7E1-BB15-633A-5FAE363E9C30}" dt="2020-05-08T18:05:47.808" v="472" actId="20577"/>
        <pc:sldMkLst>
          <pc:docMk/>
          <pc:sldMk cId="3303583146" sldId="292"/>
        </pc:sldMkLst>
        <pc:spChg chg="mod">
          <ac:chgData name="Ashley DeWitt" userId="S::adewitt@sffcfoundation.org::1206c160-009f-4d23-8076-031e756c6dba" providerId="AD" clId="Web-{E7E4656F-A7E1-BB15-633A-5FAE363E9C30}" dt="2020-05-08T18:05:47.808" v="472" actId="20577"/>
          <ac:spMkLst>
            <pc:docMk/>
            <pc:sldMk cId="3303583146" sldId="292"/>
            <ac:spMk id="3" creationId="{00000000-0000-0000-0000-000000000000}"/>
          </ac:spMkLst>
        </pc:spChg>
      </pc:sldChg>
      <pc:sldChg chg="modSp">
        <pc:chgData name="Ashley DeWitt" userId="S::adewitt@sffcfoundation.org::1206c160-009f-4d23-8076-031e756c6dba" providerId="AD" clId="Web-{E7E4656F-A7E1-BB15-633A-5FAE363E9C30}" dt="2020-05-08T18:02:03.250" v="371" actId="20577"/>
        <pc:sldMkLst>
          <pc:docMk/>
          <pc:sldMk cId="3722023148" sldId="295"/>
        </pc:sldMkLst>
        <pc:spChg chg="mod">
          <ac:chgData name="Ashley DeWitt" userId="S::adewitt@sffcfoundation.org::1206c160-009f-4d23-8076-031e756c6dba" providerId="AD" clId="Web-{E7E4656F-A7E1-BB15-633A-5FAE363E9C30}" dt="2020-05-08T18:02:03.250" v="371" actId="20577"/>
          <ac:spMkLst>
            <pc:docMk/>
            <pc:sldMk cId="3722023148" sldId="295"/>
            <ac:spMk id="3" creationId="{00000000-0000-0000-0000-000000000000}"/>
          </ac:spMkLst>
        </pc:spChg>
      </pc:sldChg>
      <pc:sldChg chg="modSp">
        <pc:chgData name="Ashley DeWitt" userId="S::adewitt@sffcfoundation.org::1206c160-009f-4d23-8076-031e756c6dba" providerId="AD" clId="Web-{E7E4656F-A7E1-BB15-633A-5FAE363E9C30}" dt="2020-05-08T18:07:18.063" v="512" actId="20577"/>
        <pc:sldMkLst>
          <pc:docMk/>
          <pc:sldMk cId="1793927323" sldId="296"/>
        </pc:sldMkLst>
        <pc:spChg chg="mod">
          <ac:chgData name="Ashley DeWitt" userId="S::adewitt@sffcfoundation.org::1206c160-009f-4d23-8076-031e756c6dba" providerId="AD" clId="Web-{E7E4656F-A7E1-BB15-633A-5FAE363E9C30}" dt="2020-05-08T18:07:18.063" v="512" actId="20577"/>
          <ac:spMkLst>
            <pc:docMk/>
            <pc:sldMk cId="1793927323" sldId="296"/>
            <ac:spMk id="3" creationId="{00000000-0000-0000-0000-000000000000}"/>
          </ac:spMkLst>
        </pc:spChg>
      </pc:sldChg>
      <pc:sldChg chg="modSp delCm">
        <pc:chgData name="Ashley DeWitt" userId="S::adewitt@sffcfoundation.org::1206c160-009f-4d23-8076-031e756c6dba" providerId="AD" clId="Web-{E7E4656F-A7E1-BB15-633A-5FAE363E9C30}" dt="2020-05-08T17:45:59.046" v="34" actId="20577"/>
        <pc:sldMkLst>
          <pc:docMk/>
          <pc:sldMk cId="1626208076" sldId="297"/>
        </pc:sldMkLst>
        <pc:spChg chg="mod">
          <ac:chgData name="Ashley DeWitt" userId="S::adewitt@sffcfoundation.org::1206c160-009f-4d23-8076-031e756c6dba" providerId="AD" clId="Web-{E7E4656F-A7E1-BB15-633A-5FAE363E9C30}" dt="2020-05-08T17:45:50.686" v="14" actId="20577"/>
          <ac:spMkLst>
            <pc:docMk/>
            <pc:sldMk cId="1626208076" sldId="297"/>
            <ac:spMk id="2" creationId="{00000000-0000-0000-0000-000000000000}"/>
          </ac:spMkLst>
        </pc:spChg>
        <pc:spChg chg="mod">
          <ac:chgData name="Ashley DeWitt" userId="S::adewitt@sffcfoundation.org::1206c160-009f-4d23-8076-031e756c6dba" providerId="AD" clId="Web-{E7E4656F-A7E1-BB15-633A-5FAE363E9C30}" dt="2020-05-08T17:45:59.046" v="34" actId="20577"/>
          <ac:spMkLst>
            <pc:docMk/>
            <pc:sldMk cId="1626208076" sldId="297"/>
            <ac:spMk id="6" creationId="{A36DBE0F-02AD-493B-A32D-298C143E8B79}"/>
          </ac:spMkLst>
        </pc:spChg>
      </pc:sldChg>
      <pc:sldChg chg="modSp new">
        <pc:chgData name="Ashley DeWitt" userId="S::adewitt@sffcfoundation.org::1206c160-009f-4d23-8076-031e756c6dba" providerId="AD" clId="Web-{E7E4656F-A7E1-BB15-633A-5FAE363E9C30}" dt="2020-05-08T18:03:04.410" v="418" actId="1076"/>
        <pc:sldMkLst>
          <pc:docMk/>
          <pc:sldMk cId="3686971170" sldId="300"/>
        </pc:sldMkLst>
        <pc:spChg chg="mod">
          <ac:chgData name="Ashley DeWitt" userId="S::adewitt@sffcfoundation.org::1206c160-009f-4d23-8076-031e756c6dba" providerId="AD" clId="Web-{E7E4656F-A7E1-BB15-633A-5FAE363E9C30}" dt="2020-05-08T18:03:01.128" v="417" actId="14100"/>
          <ac:spMkLst>
            <pc:docMk/>
            <pc:sldMk cId="3686971170" sldId="300"/>
            <ac:spMk id="2" creationId="{C9EE3FB0-082A-48A9-A014-EA88BDAEF9DF}"/>
          </ac:spMkLst>
        </pc:spChg>
        <pc:spChg chg="mod">
          <ac:chgData name="Ashley DeWitt" userId="S::adewitt@sffcfoundation.org::1206c160-009f-4d23-8076-031e756c6dba" providerId="AD" clId="Web-{E7E4656F-A7E1-BB15-633A-5FAE363E9C30}" dt="2020-05-08T18:03:04.410" v="418" actId="1076"/>
          <ac:spMkLst>
            <pc:docMk/>
            <pc:sldMk cId="3686971170" sldId="300"/>
            <ac:spMk id="3" creationId="{9AD1D8E9-1BE9-42E8-9D82-FBD1038B384B}"/>
          </ac:spMkLst>
        </pc:spChg>
      </pc:sldChg>
      <pc:sldChg chg="addSp delSp modSp new">
        <pc:chgData name="Ashley DeWitt" userId="S::adewitt@sffcfoundation.org::1206c160-009f-4d23-8076-031e756c6dba" providerId="AD" clId="Web-{E7E4656F-A7E1-BB15-633A-5FAE363E9C30}" dt="2020-05-08T18:04:11.288" v="436"/>
        <pc:sldMkLst>
          <pc:docMk/>
          <pc:sldMk cId="2277474230" sldId="301"/>
        </pc:sldMkLst>
        <pc:spChg chg="mod">
          <ac:chgData name="Ashley DeWitt" userId="S::adewitt@sffcfoundation.org::1206c160-009f-4d23-8076-031e756c6dba" providerId="AD" clId="Web-{E7E4656F-A7E1-BB15-633A-5FAE363E9C30}" dt="2020-05-08T18:03:38.630" v="426" actId="20577"/>
          <ac:spMkLst>
            <pc:docMk/>
            <pc:sldMk cId="2277474230" sldId="301"/>
            <ac:spMk id="2" creationId="{A0166EA6-BC99-4D8D-8ED5-D53A32A1E26C}"/>
          </ac:spMkLst>
        </pc:spChg>
        <pc:spChg chg="del">
          <ac:chgData name="Ashley DeWitt" userId="S::adewitt@sffcfoundation.org::1206c160-009f-4d23-8076-031e756c6dba" providerId="AD" clId="Web-{E7E4656F-A7E1-BB15-633A-5FAE363E9C30}" dt="2020-05-08T18:03:42.630" v="429"/>
          <ac:spMkLst>
            <pc:docMk/>
            <pc:sldMk cId="2277474230" sldId="301"/>
            <ac:spMk id="3" creationId="{E988D6B5-584E-4468-BB78-CC58B79097D9}"/>
          </ac:spMkLst>
        </pc:spChg>
        <pc:graphicFrameChg chg="add mod ord modGraphic">
          <ac:chgData name="Ashley DeWitt" userId="S::adewitt@sffcfoundation.org::1206c160-009f-4d23-8076-031e756c6dba" providerId="AD" clId="Web-{E7E4656F-A7E1-BB15-633A-5FAE363E9C30}" dt="2020-05-08T18:04:11.288" v="436"/>
          <ac:graphicFrameMkLst>
            <pc:docMk/>
            <pc:sldMk cId="2277474230" sldId="301"/>
            <ac:graphicFrameMk id="5" creationId="{E4ED9C36-BB83-4ACA-AD5B-CA9D80F2209C}"/>
          </ac:graphicFrameMkLst>
        </pc:graphicFrameChg>
      </pc:sldChg>
    </pc:docChg>
  </pc:docChgLst>
  <pc:docChgLst>
    <pc:chgData name="Kelly Jackson" userId="S::kjackson@sffcfoundation.org::0755397c-7597-4155-991c-7892da48e6f8" providerId="AD" clId="Web-{B94BF473-194D-820A-F80B-EDA44A6A00EE}"/>
    <pc:docChg chg="delSld modSld">
      <pc:chgData name="Kelly Jackson" userId="S::kjackson@sffcfoundation.org::0755397c-7597-4155-991c-7892da48e6f8" providerId="AD" clId="Web-{B94BF473-194D-820A-F80B-EDA44A6A00EE}" dt="2020-06-22T16:56:28.056" v="70" actId="20577"/>
      <pc:docMkLst>
        <pc:docMk/>
      </pc:docMkLst>
      <pc:sldChg chg="modSp">
        <pc:chgData name="Kelly Jackson" userId="S::kjackson@sffcfoundation.org::0755397c-7597-4155-991c-7892da48e6f8" providerId="AD" clId="Web-{B94BF473-194D-820A-F80B-EDA44A6A00EE}" dt="2020-06-22T16:47:38.316" v="2" actId="20577"/>
        <pc:sldMkLst>
          <pc:docMk/>
          <pc:sldMk cId="937256995" sldId="271"/>
        </pc:sldMkLst>
        <pc:spChg chg="mod">
          <ac:chgData name="Kelly Jackson" userId="S::kjackson@sffcfoundation.org::0755397c-7597-4155-991c-7892da48e6f8" providerId="AD" clId="Web-{B94BF473-194D-820A-F80B-EDA44A6A00EE}" dt="2020-06-22T16:47:38.316" v="2" actId="20577"/>
          <ac:spMkLst>
            <pc:docMk/>
            <pc:sldMk cId="937256995" sldId="271"/>
            <ac:spMk id="3" creationId="{00000000-0000-0000-0000-000000000000}"/>
          </ac:spMkLst>
        </pc:spChg>
      </pc:sldChg>
      <pc:sldChg chg="modSp">
        <pc:chgData name="Kelly Jackson" userId="S::kjackson@sffcfoundation.org::0755397c-7597-4155-991c-7892da48e6f8" providerId="AD" clId="Web-{B94BF473-194D-820A-F80B-EDA44A6A00EE}" dt="2020-06-22T16:49:37.286" v="27" actId="20577"/>
        <pc:sldMkLst>
          <pc:docMk/>
          <pc:sldMk cId="235494072" sldId="273"/>
        </pc:sldMkLst>
        <pc:spChg chg="mod">
          <ac:chgData name="Kelly Jackson" userId="S::kjackson@sffcfoundation.org::0755397c-7597-4155-991c-7892da48e6f8" providerId="AD" clId="Web-{B94BF473-194D-820A-F80B-EDA44A6A00EE}" dt="2020-06-22T16:49:37.286" v="27" actId="20577"/>
          <ac:spMkLst>
            <pc:docMk/>
            <pc:sldMk cId="235494072" sldId="273"/>
            <ac:spMk id="3" creationId="{00000000-0000-0000-0000-000000000000}"/>
          </ac:spMkLst>
        </pc:spChg>
      </pc:sldChg>
      <pc:sldChg chg="modSp">
        <pc:chgData name="Kelly Jackson" userId="S::kjackson@sffcfoundation.org::0755397c-7597-4155-991c-7892da48e6f8" providerId="AD" clId="Web-{B94BF473-194D-820A-F80B-EDA44A6A00EE}" dt="2020-06-22T16:56:28.056" v="69" actId="20577"/>
        <pc:sldMkLst>
          <pc:docMk/>
          <pc:sldMk cId="3686971170" sldId="300"/>
        </pc:sldMkLst>
        <pc:spChg chg="mod">
          <ac:chgData name="Kelly Jackson" userId="S::kjackson@sffcfoundation.org::0755397c-7597-4155-991c-7892da48e6f8" providerId="AD" clId="Web-{B94BF473-194D-820A-F80B-EDA44A6A00EE}" dt="2020-06-22T16:56:28.056" v="69" actId="20577"/>
          <ac:spMkLst>
            <pc:docMk/>
            <pc:sldMk cId="3686971170" sldId="300"/>
            <ac:spMk id="3" creationId="{9AD1D8E9-1BE9-42E8-9D82-FBD1038B384B}"/>
          </ac:spMkLst>
        </pc:spChg>
      </pc:sldChg>
      <pc:sldChg chg="del">
        <pc:chgData name="Kelly Jackson" userId="S::kjackson@sffcfoundation.org::0755397c-7597-4155-991c-7892da48e6f8" providerId="AD" clId="Web-{B94BF473-194D-820A-F80B-EDA44A6A00EE}" dt="2020-06-22T16:48:05.035" v="4"/>
        <pc:sldMkLst>
          <pc:docMk/>
          <pc:sldMk cId="1488005289" sldId="305"/>
        </pc:sldMkLst>
      </pc:sldChg>
    </pc:docChg>
  </pc:docChgLst>
  <pc:docChgLst>
    <pc:chgData name="Ashley DeWitt" userId="S::adewitt@sffcfoundation.org::1206c160-009f-4d23-8076-031e756c6dba" providerId="AD" clId="Web-{2E70C656-A186-C654-8873-E51FFF1D395D}"/>
    <pc:docChg chg="addSld modSld">
      <pc:chgData name="Ashley DeWitt" userId="S::adewitt@sffcfoundation.org::1206c160-009f-4d23-8076-031e756c6dba" providerId="AD" clId="Web-{2E70C656-A186-C654-8873-E51FFF1D395D}" dt="2020-05-08T18:59:56.294" v="3023" actId="14100"/>
      <pc:docMkLst>
        <pc:docMk/>
      </pc:docMkLst>
      <pc:sldChg chg="modSp new">
        <pc:chgData name="Ashley DeWitt" userId="S::adewitt@sffcfoundation.org::1206c160-009f-4d23-8076-031e756c6dba" providerId="AD" clId="Web-{2E70C656-A186-C654-8873-E51FFF1D395D}" dt="2020-05-08T18:59:56.294" v="3023" actId="14100"/>
        <pc:sldMkLst>
          <pc:docMk/>
          <pc:sldMk cId="3168007993" sldId="302"/>
        </pc:sldMkLst>
        <pc:spChg chg="mod">
          <ac:chgData name="Ashley DeWitt" userId="S::adewitt@sffcfoundation.org::1206c160-009f-4d23-8076-031e756c6dba" providerId="AD" clId="Web-{2E70C656-A186-C654-8873-E51FFF1D395D}" dt="2020-05-08T18:23:45.342" v="56" actId="14100"/>
          <ac:spMkLst>
            <pc:docMk/>
            <pc:sldMk cId="3168007993" sldId="302"/>
            <ac:spMk id="2" creationId="{D0263728-F2BF-4F2C-9CFC-6734CAB0DB85}"/>
          </ac:spMkLst>
        </pc:spChg>
        <pc:spChg chg="mod">
          <ac:chgData name="Ashley DeWitt" userId="S::adewitt@sffcfoundation.org::1206c160-009f-4d23-8076-031e756c6dba" providerId="AD" clId="Web-{2E70C656-A186-C654-8873-E51FFF1D395D}" dt="2020-05-08T18:59:56.294" v="3023" actId="14100"/>
          <ac:spMkLst>
            <pc:docMk/>
            <pc:sldMk cId="3168007993" sldId="302"/>
            <ac:spMk id="3" creationId="{2B9D2EC9-3C37-44C9-936B-9D169D4A9194}"/>
          </ac:spMkLst>
        </pc:spChg>
      </pc:sldChg>
    </pc:docChg>
  </pc:docChgLst>
  <pc:docChgLst>
    <pc:chgData name="Ashley DeWitt" userId="S::adewitt@sffcfoundation.org::1206c160-009f-4d23-8076-031e756c6dba" providerId="AD" clId="Web-{07298D51-F6BD-51C1-50CF-BD9782B3384C}"/>
    <pc:docChg chg="addSld modSld">
      <pc:chgData name="Ashley DeWitt" userId="S::adewitt@sffcfoundation.org::1206c160-009f-4d23-8076-031e756c6dba" providerId="AD" clId="Web-{07298D51-F6BD-51C1-50CF-BD9782B3384C}" dt="2020-05-11T15:47:45.300" v="245" actId="20577"/>
      <pc:docMkLst>
        <pc:docMk/>
      </pc:docMkLst>
      <pc:sldChg chg="modSp">
        <pc:chgData name="Ashley DeWitt" userId="S::adewitt@sffcfoundation.org::1206c160-009f-4d23-8076-031e756c6dba" providerId="AD" clId="Web-{07298D51-F6BD-51C1-50CF-BD9782B3384C}" dt="2020-05-11T15:47:44.800" v="243" actId="20577"/>
        <pc:sldMkLst>
          <pc:docMk/>
          <pc:sldMk cId="1793927323" sldId="296"/>
        </pc:sldMkLst>
        <pc:spChg chg="mod">
          <ac:chgData name="Ashley DeWitt" userId="S::adewitt@sffcfoundation.org::1206c160-009f-4d23-8076-031e756c6dba" providerId="AD" clId="Web-{07298D51-F6BD-51C1-50CF-BD9782B3384C}" dt="2020-05-11T15:47:44.800" v="243" actId="20577"/>
          <ac:spMkLst>
            <pc:docMk/>
            <pc:sldMk cId="1793927323" sldId="296"/>
            <ac:spMk id="3" creationId="{00000000-0000-0000-0000-000000000000}"/>
          </ac:spMkLst>
        </pc:spChg>
      </pc:sldChg>
      <pc:sldChg chg="addSp delSp modSp new">
        <pc:chgData name="Ashley DeWitt" userId="S::adewitt@sffcfoundation.org::1206c160-009f-4d23-8076-031e756c6dba" providerId="AD" clId="Web-{07298D51-F6BD-51C1-50CF-BD9782B3384C}" dt="2020-05-11T15:47:16.831" v="214" actId="1076"/>
        <pc:sldMkLst>
          <pc:docMk/>
          <pc:sldMk cId="2522908445" sldId="303"/>
        </pc:sldMkLst>
        <pc:spChg chg="mod">
          <ac:chgData name="Ashley DeWitt" userId="S::adewitt@sffcfoundation.org::1206c160-009f-4d23-8076-031e756c6dba" providerId="AD" clId="Web-{07298D51-F6BD-51C1-50CF-BD9782B3384C}" dt="2020-05-11T15:38:26.420" v="13" actId="14100"/>
          <ac:spMkLst>
            <pc:docMk/>
            <pc:sldMk cId="2522908445" sldId="303"/>
            <ac:spMk id="2" creationId="{41549595-EE47-4C9D-BF1B-065E4B9F9202}"/>
          </ac:spMkLst>
        </pc:spChg>
        <pc:spChg chg="mod">
          <ac:chgData name="Ashley DeWitt" userId="S::adewitt@sffcfoundation.org::1206c160-009f-4d23-8076-031e756c6dba" providerId="AD" clId="Web-{07298D51-F6BD-51C1-50CF-BD9782B3384C}" dt="2020-05-11T15:45:10.299" v="188" actId="20577"/>
          <ac:spMkLst>
            <pc:docMk/>
            <pc:sldMk cId="2522908445" sldId="303"/>
            <ac:spMk id="3" creationId="{BA74F84C-7033-4C9D-BDE9-6FC4CE8AFDA0}"/>
          </ac:spMkLst>
        </pc:spChg>
        <pc:spChg chg="add del mod">
          <ac:chgData name="Ashley DeWitt" userId="S::adewitt@sffcfoundation.org::1206c160-009f-4d23-8076-031e756c6dba" providerId="AD" clId="Web-{07298D51-F6BD-51C1-50CF-BD9782B3384C}" dt="2020-05-11T15:45:43.815" v="196"/>
          <ac:spMkLst>
            <pc:docMk/>
            <pc:sldMk cId="2522908445" sldId="303"/>
            <ac:spMk id="6" creationId="{0976D9BD-72AC-4A84-9395-E45DD7403944}"/>
          </ac:spMkLst>
        </pc:spChg>
        <pc:spChg chg="add del mod">
          <ac:chgData name="Ashley DeWitt" userId="S::adewitt@sffcfoundation.org::1206c160-009f-4d23-8076-031e756c6dba" providerId="AD" clId="Web-{07298D51-F6BD-51C1-50CF-BD9782B3384C}" dt="2020-05-11T15:46:04.190" v="202"/>
          <ac:spMkLst>
            <pc:docMk/>
            <pc:sldMk cId="2522908445" sldId="303"/>
            <ac:spMk id="10" creationId="{DE2A5BA2-BEC8-4FFA-8EA7-24084D595CDE}"/>
          </ac:spMkLst>
        </pc:spChg>
        <pc:picChg chg="add mod">
          <ac:chgData name="Ashley DeWitt" userId="S::adewitt@sffcfoundation.org::1206c160-009f-4d23-8076-031e756c6dba" providerId="AD" clId="Web-{07298D51-F6BD-51C1-50CF-BD9782B3384C}" dt="2020-05-11T15:47:15.347" v="213" actId="1076"/>
          <ac:picMkLst>
            <pc:docMk/>
            <pc:sldMk cId="2522908445" sldId="303"/>
            <ac:picMk id="4" creationId="{54454ABF-BEE2-4145-A885-72BC6F3D745D}"/>
          </ac:picMkLst>
        </pc:picChg>
        <pc:picChg chg="add mod">
          <ac:chgData name="Ashley DeWitt" userId="S::adewitt@sffcfoundation.org::1206c160-009f-4d23-8076-031e756c6dba" providerId="AD" clId="Web-{07298D51-F6BD-51C1-50CF-BD9782B3384C}" dt="2020-05-11T15:47:16.831" v="214" actId="1076"/>
          <ac:picMkLst>
            <pc:docMk/>
            <pc:sldMk cId="2522908445" sldId="303"/>
            <ac:picMk id="8" creationId="{B6373C5E-4164-438E-949B-8B07DDF04A99}"/>
          </ac:picMkLst>
        </pc:picChg>
      </pc:sldChg>
    </pc:docChg>
  </pc:docChgLst>
  <pc:docChgLst>
    <pc:chgData name="Jackie Downs" userId="S::jdowns@sffcfoundation.org::750fbc34-7e05-427c-89e6-fc2cdb816eca" providerId="AD" clId="Web-{1A218823-8229-0071-1037-F67FF39A6AB8}"/>
    <pc:docChg chg="addSld delSld modSld">
      <pc:chgData name="Jackie Downs" userId="S::jdowns@sffcfoundation.org::750fbc34-7e05-427c-89e6-fc2cdb816eca" providerId="AD" clId="Web-{1A218823-8229-0071-1037-F67FF39A6AB8}" dt="2021-05-13T15:43:26.471" v="146" actId="20577"/>
      <pc:docMkLst>
        <pc:docMk/>
      </pc:docMkLst>
      <pc:sldChg chg="modSp">
        <pc:chgData name="Jackie Downs" userId="S::jdowns@sffcfoundation.org::750fbc34-7e05-427c-89e6-fc2cdb816eca" providerId="AD" clId="Web-{1A218823-8229-0071-1037-F67FF39A6AB8}" dt="2021-05-13T15:37:19.918" v="24" actId="20577"/>
        <pc:sldMkLst>
          <pc:docMk/>
          <pc:sldMk cId="4002634157" sldId="268"/>
        </pc:sldMkLst>
        <pc:spChg chg="mod">
          <ac:chgData name="Jackie Downs" userId="S::jdowns@sffcfoundation.org::750fbc34-7e05-427c-89e6-fc2cdb816eca" providerId="AD" clId="Web-{1A218823-8229-0071-1037-F67FF39A6AB8}" dt="2021-05-13T15:37:19.918" v="24" actId="20577"/>
          <ac:spMkLst>
            <pc:docMk/>
            <pc:sldMk cId="4002634157" sldId="268"/>
            <ac:spMk id="3" creationId="{00000000-0000-0000-0000-000000000000}"/>
          </ac:spMkLst>
        </pc:spChg>
      </pc:sldChg>
      <pc:sldChg chg="modSp">
        <pc:chgData name="Jackie Downs" userId="S::jdowns@sffcfoundation.org::750fbc34-7e05-427c-89e6-fc2cdb816eca" providerId="AD" clId="Web-{1A218823-8229-0071-1037-F67FF39A6AB8}" dt="2021-05-13T15:40:49.509" v="79" actId="20577"/>
        <pc:sldMkLst>
          <pc:docMk/>
          <pc:sldMk cId="2265557235" sldId="274"/>
        </pc:sldMkLst>
        <pc:spChg chg="mod">
          <ac:chgData name="Jackie Downs" userId="S::jdowns@sffcfoundation.org::750fbc34-7e05-427c-89e6-fc2cdb816eca" providerId="AD" clId="Web-{1A218823-8229-0071-1037-F67FF39A6AB8}" dt="2021-05-13T15:40:49.509" v="79" actId="20577"/>
          <ac:spMkLst>
            <pc:docMk/>
            <pc:sldMk cId="2265557235" sldId="274"/>
            <ac:spMk id="3" creationId="{00000000-0000-0000-0000-000000000000}"/>
          </ac:spMkLst>
        </pc:spChg>
      </pc:sldChg>
      <pc:sldChg chg="del">
        <pc:chgData name="Jackie Downs" userId="S::jdowns@sffcfoundation.org::750fbc34-7e05-427c-89e6-fc2cdb816eca" providerId="AD" clId="Web-{1A218823-8229-0071-1037-F67FF39A6AB8}" dt="2021-05-13T15:41:54.278" v="80"/>
        <pc:sldMkLst>
          <pc:docMk/>
          <pc:sldMk cId="1793927323" sldId="296"/>
        </pc:sldMkLst>
      </pc:sldChg>
      <pc:sldChg chg="modSp">
        <pc:chgData name="Jackie Downs" userId="S::jdowns@sffcfoundation.org::750fbc34-7e05-427c-89e6-fc2cdb816eca" providerId="AD" clId="Web-{1A218823-8229-0071-1037-F67FF39A6AB8}" dt="2021-05-13T15:38:34.266" v="25" actId="20577"/>
        <pc:sldMkLst>
          <pc:docMk/>
          <pc:sldMk cId="3168007993" sldId="302"/>
        </pc:sldMkLst>
        <pc:spChg chg="mod">
          <ac:chgData name="Jackie Downs" userId="S::jdowns@sffcfoundation.org::750fbc34-7e05-427c-89e6-fc2cdb816eca" providerId="AD" clId="Web-{1A218823-8229-0071-1037-F67FF39A6AB8}" dt="2021-05-13T15:38:34.266" v="25" actId="20577"/>
          <ac:spMkLst>
            <pc:docMk/>
            <pc:sldMk cId="3168007993" sldId="302"/>
            <ac:spMk id="3" creationId="{2B9D2EC9-3C37-44C9-936B-9D169D4A9194}"/>
          </ac:spMkLst>
        </pc:spChg>
      </pc:sldChg>
      <pc:sldChg chg="modSp new">
        <pc:chgData name="Jackie Downs" userId="S::jdowns@sffcfoundation.org::750fbc34-7e05-427c-89e6-fc2cdb816eca" providerId="AD" clId="Web-{1A218823-8229-0071-1037-F67FF39A6AB8}" dt="2021-05-13T15:43:26.471" v="146" actId="20577"/>
        <pc:sldMkLst>
          <pc:docMk/>
          <pc:sldMk cId="3635218811" sldId="307"/>
        </pc:sldMkLst>
        <pc:spChg chg="mod">
          <ac:chgData name="Jackie Downs" userId="S::jdowns@sffcfoundation.org::750fbc34-7e05-427c-89e6-fc2cdb816eca" providerId="AD" clId="Web-{1A218823-8229-0071-1037-F67FF39A6AB8}" dt="2021-05-13T15:42:48.657" v="92" actId="20577"/>
          <ac:spMkLst>
            <pc:docMk/>
            <pc:sldMk cId="3635218811" sldId="307"/>
            <ac:spMk id="2" creationId="{046E5BB3-E84B-45D9-B9D6-CC97F351863F}"/>
          </ac:spMkLst>
        </pc:spChg>
        <pc:spChg chg="mod">
          <ac:chgData name="Jackie Downs" userId="S::jdowns@sffcfoundation.org::750fbc34-7e05-427c-89e6-fc2cdb816eca" providerId="AD" clId="Web-{1A218823-8229-0071-1037-F67FF39A6AB8}" dt="2021-05-13T15:43:26.471" v="146" actId="20577"/>
          <ac:spMkLst>
            <pc:docMk/>
            <pc:sldMk cId="3635218811" sldId="307"/>
            <ac:spMk id="3" creationId="{DFB74FD9-B39C-4D8E-8C0D-9701869E03A9}"/>
          </ac:spMkLst>
        </pc:spChg>
      </pc:sldChg>
    </pc:docChg>
  </pc:docChgLst>
  <pc:docChgLst>
    <pc:chgData name="Kelly Jackson Daugherty" userId="S::kjackson@sffcfoundation.org::0755397c-7597-4155-991c-7892da48e6f8" providerId="AD" clId="Web-{B0E92445-CDBE-F265-0B0A-19724AC1FE52}"/>
    <pc:docChg chg="modSld">
      <pc:chgData name="Kelly Jackson Daugherty" userId="S::kjackson@sffcfoundation.org::0755397c-7597-4155-991c-7892da48e6f8" providerId="AD" clId="Web-{B0E92445-CDBE-F265-0B0A-19724AC1FE52}" dt="2021-04-22T14:15:28.757" v="1" actId="20577"/>
      <pc:docMkLst>
        <pc:docMk/>
      </pc:docMkLst>
      <pc:sldChg chg="modSp">
        <pc:chgData name="Kelly Jackson Daugherty" userId="S::kjackson@sffcfoundation.org::0755397c-7597-4155-991c-7892da48e6f8" providerId="AD" clId="Web-{B0E92445-CDBE-F265-0B0A-19724AC1FE52}" dt="2021-04-22T14:15:28.757" v="1" actId="20577"/>
        <pc:sldMkLst>
          <pc:docMk/>
          <pc:sldMk cId="2522908445" sldId="303"/>
        </pc:sldMkLst>
        <pc:spChg chg="mod">
          <ac:chgData name="Kelly Jackson Daugherty" userId="S::kjackson@sffcfoundation.org::0755397c-7597-4155-991c-7892da48e6f8" providerId="AD" clId="Web-{B0E92445-CDBE-F265-0B0A-19724AC1FE52}" dt="2021-04-22T14:15:28.757" v="1" actId="20577"/>
          <ac:spMkLst>
            <pc:docMk/>
            <pc:sldMk cId="2522908445" sldId="303"/>
            <ac:spMk id="3" creationId="{BA74F84C-7033-4C9D-BDE9-6FC4CE8AFDA0}"/>
          </ac:spMkLst>
        </pc:spChg>
      </pc:sldChg>
    </pc:docChg>
  </pc:docChgLst>
  <pc:docChgLst>
    <pc:chgData name="Kelly Jackson Daugherty" userId="S::kjackson@sffcfoundation.org::0755397c-7597-4155-991c-7892da48e6f8" providerId="AD" clId="Web-{60C0C09F-C067-0000-C0EB-D92641095AAE}"/>
    <pc:docChg chg="modSld">
      <pc:chgData name="Kelly Jackson Daugherty" userId="S::kjackson@sffcfoundation.org::0755397c-7597-4155-991c-7892da48e6f8" providerId="AD" clId="Web-{60C0C09F-C067-0000-C0EB-D92641095AAE}" dt="2021-04-22T13:53:54.173" v="1" actId="20577"/>
      <pc:docMkLst>
        <pc:docMk/>
      </pc:docMkLst>
      <pc:sldChg chg="modSp">
        <pc:chgData name="Kelly Jackson Daugherty" userId="S::kjackson@sffcfoundation.org::0755397c-7597-4155-991c-7892da48e6f8" providerId="AD" clId="Web-{60C0C09F-C067-0000-C0EB-D92641095AAE}" dt="2021-04-22T13:53:54.173" v="1" actId="20577"/>
        <pc:sldMkLst>
          <pc:docMk/>
          <pc:sldMk cId="4002634157" sldId="268"/>
        </pc:sldMkLst>
        <pc:spChg chg="mod">
          <ac:chgData name="Kelly Jackson Daugherty" userId="S::kjackson@sffcfoundation.org::0755397c-7597-4155-991c-7892da48e6f8" providerId="AD" clId="Web-{60C0C09F-C067-0000-C0EB-D92641095AAE}" dt="2021-04-22T13:53:54.173" v="1" actId="20577"/>
          <ac:spMkLst>
            <pc:docMk/>
            <pc:sldMk cId="4002634157" sldId="268"/>
            <ac:spMk id="3" creationId="{00000000-0000-0000-0000-000000000000}"/>
          </ac:spMkLst>
        </pc:spChg>
      </pc:sldChg>
    </pc:docChg>
  </pc:docChgLst>
  <pc:docChgLst>
    <pc:chgData name="Ashley Beisiegel" userId="1206c160-009f-4d23-8076-031e756c6dba" providerId="ADAL" clId="{721D4145-7DF1-2844-BA2D-73B4726E9592}"/>
    <pc:docChg chg="custSel modSld">
      <pc:chgData name="Ashley Beisiegel" userId="1206c160-009f-4d23-8076-031e756c6dba" providerId="ADAL" clId="{721D4145-7DF1-2844-BA2D-73B4726E9592}" dt="2023-05-12T19:55:55.392" v="146" actId="27636"/>
      <pc:docMkLst>
        <pc:docMk/>
      </pc:docMkLst>
      <pc:sldChg chg="modSp mod">
        <pc:chgData name="Ashley Beisiegel" userId="1206c160-009f-4d23-8076-031e756c6dba" providerId="ADAL" clId="{721D4145-7DF1-2844-BA2D-73B4726E9592}" dt="2023-05-12T19:55:55.392" v="146" actId="27636"/>
        <pc:sldMkLst>
          <pc:docMk/>
          <pc:sldMk cId="2969674621" sldId="311"/>
        </pc:sldMkLst>
        <pc:spChg chg="mod">
          <ac:chgData name="Ashley Beisiegel" userId="1206c160-009f-4d23-8076-031e756c6dba" providerId="ADAL" clId="{721D4145-7DF1-2844-BA2D-73B4726E9592}" dt="2023-05-12T19:55:55.392" v="146" actId="27636"/>
          <ac:spMkLst>
            <pc:docMk/>
            <pc:sldMk cId="2969674621" sldId="311"/>
            <ac:spMk id="3" creationId="{90BECD0D-7286-E883-CD6C-19DA993520DC}"/>
          </ac:spMkLst>
        </pc:spChg>
      </pc:sldChg>
    </pc:docChg>
  </pc:docChgLst>
  <pc:docChgLst>
    <pc:chgData name="Kelly Jackson" userId="S::kjackson@sffcfoundation.org::0755397c-7597-4155-991c-7892da48e6f8" providerId="AD" clId="Web-{13FAF33C-E3E0-E3FE-5776-3A75D98CB7D2}"/>
    <pc:docChg chg="delSld modSld">
      <pc:chgData name="Kelly Jackson" userId="S::kjackson@sffcfoundation.org::0755397c-7597-4155-991c-7892da48e6f8" providerId="AD" clId="Web-{13FAF33C-E3E0-E3FE-5776-3A75D98CB7D2}" dt="2020-06-22T16:41:29.631" v="3" actId="20577"/>
      <pc:docMkLst>
        <pc:docMk/>
      </pc:docMkLst>
      <pc:sldChg chg="del">
        <pc:chgData name="Kelly Jackson" userId="S::kjackson@sffcfoundation.org::0755397c-7597-4155-991c-7892da48e6f8" providerId="AD" clId="Web-{13FAF33C-E3E0-E3FE-5776-3A75D98CB7D2}" dt="2020-06-22T16:41:23.928" v="0"/>
        <pc:sldMkLst>
          <pc:docMk/>
          <pc:sldMk cId="1626208076" sldId="297"/>
        </pc:sldMkLst>
      </pc:sldChg>
      <pc:sldChg chg="modSp">
        <pc:chgData name="Kelly Jackson" userId="S::kjackson@sffcfoundation.org::0755397c-7597-4155-991c-7892da48e6f8" providerId="AD" clId="Web-{13FAF33C-E3E0-E3FE-5776-3A75D98CB7D2}" dt="2020-06-22T16:41:27.709" v="1" actId="20577"/>
        <pc:sldMkLst>
          <pc:docMk/>
          <pc:sldMk cId="798330086" sldId="299"/>
        </pc:sldMkLst>
        <pc:spChg chg="mod">
          <ac:chgData name="Kelly Jackson" userId="S::kjackson@sffcfoundation.org::0755397c-7597-4155-991c-7892da48e6f8" providerId="AD" clId="Web-{13FAF33C-E3E0-E3FE-5776-3A75D98CB7D2}" dt="2020-06-22T16:41:27.709" v="1" actId="20577"/>
          <ac:spMkLst>
            <pc:docMk/>
            <pc:sldMk cId="798330086" sldId="299"/>
            <ac:spMk id="3" creationId="{86303754-70B3-4783-B5E3-05F7DAB74820}"/>
          </ac:spMkLst>
        </pc:spChg>
      </pc:sldChg>
    </pc:docChg>
  </pc:docChgLst>
  <pc:docChgLst>
    <pc:chgData name="Jackie Downs" userId="S::jdowns@sffcfoundation.org::750fbc34-7e05-427c-89e6-fc2cdb816eca" providerId="AD" clId="Web-{3E6AA0C6-F4FD-A99D-B2D5-9170E6B22AC1}"/>
    <pc:docChg chg="modSld">
      <pc:chgData name="Jackie Downs" userId="S::jdowns@sffcfoundation.org::750fbc34-7e05-427c-89e6-fc2cdb816eca" providerId="AD" clId="Web-{3E6AA0C6-F4FD-A99D-B2D5-9170E6B22AC1}" dt="2021-05-14T13:20:11.783" v="3" actId="1076"/>
      <pc:docMkLst>
        <pc:docMk/>
      </pc:docMkLst>
      <pc:sldChg chg="addSp modSp">
        <pc:chgData name="Jackie Downs" userId="S::jdowns@sffcfoundation.org::750fbc34-7e05-427c-89e6-fc2cdb816eca" providerId="AD" clId="Web-{3E6AA0C6-F4FD-A99D-B2D5-9170E6B22AC1}" dt="2021-05-14T13:20:11.783" v="3" actId="1076"/>
        <pc:sldMkLst>
          <pc:docMk/>
          <pc:sldMk cId="968611417" sldId="256"/>
        </pc:sldMkLst>
        <pc:spChg chg="add mod">
          <ac:chgData name="Jackie Downs" userId="S::jdowns@sffcfoundation.org::750fbc34-7e05-427c-89e6-fc2cdb816eca" providerId="AD" clId="Web-{3E6AA0C6-F4FD-A99D-B2D5-9170E6B22AC1}" dt="2021-05-14T13:20:11.783" v="3" actId="1076"/>
          <ac:spMkLst>
            <pc:docMk/>
            <pc:sldMk cId="968611417" sldId="256"/>
            <ac:spMk id="3" creationId="{C827635C-4A7A-46AF-A74A-60939BF31F8D}"/>
          </ac:spMkLst>
        </pc:spChg>
      </pc:sldChg>
    </pc:docChg>
  </pc:docChgLst>
  <pc:docChgLst>
    <pc:chgData name="Ashley Beisiegel" userId="S::adewitt@sffcfoundation.org::1206c160-009f-4d23-8076-031e756c6dba" providerId="AD" clId="Web-{54495C9D-8DCC-A174-77CC-46EE6C330CDE}"/>
    <pc:docChg chg="modSld">
      <pc:chgData name="Ashley Beisiegel" userId="S::adewitt@sffcfoundation.org::1206c160-009f-4d23-8076-031e756c6dba" providerId="AD" clId="Web-{54495C9D-8DCC-A174-77CC-46EE6C330CDE}" dt="2021-06-03T16:48:28.596" v="95" actId="20577"/>
      <pc:docMkLst>
        <pc:docMk/>
      </pc:docMkLst>
      <pc:sldChg chg="modSp">
        <pc:chgData name="Ashley Beisiegel" userId="S::adewitt@sffcfoundation.org::1206c160-009f-4d23-8076-031e756c6dba" providerId="AD" clId="Web-{54495C9D-8DCC-A174-77CC-46EE6C330CDE}" dt="2021-06-03T16:47:50.157" v="64" actId="20577"/>
        <pc:sldMkLst>
          <pc:docMk/>
          <pc:sldMk cId="2522908445" sldId="303"/>
        </pc:sldMkLst>
        <pc:spChg chg="mod">
          <ac:chgData name="Ashley Beisiegel" userId="S::adewitt@sffcfoundation.org::1206c160-009f-4d23-8076-031e756c6dba" providerId="AD" clId="Web-{54495C9D-8DCC-A174-77CC-46EE6C330CDE}" dt="2021-06-03T16:47:50.157" v="64" actId="20577"/>
          <ac:spMkLst>
            <pc:docMk/>
            <pc:sldMk cId="2522908445" sldId="303"/>
            <ac:spMk id="3" creationId="{BA74F84C-7033-4C9D-BDE9-6FC4CE8AFDA0}"/>
          </ac:spMkLst>
        </pc:spChg>
      </pc:sldChg>
      <pc:sldChg chg="addSp delSp modSp">
        <pc:chgData name="Ashley Beisiegel" userId="S::adewitt@sffcfoundation.org::1206c160-009f-4d23-8076-031e756c6dba" providerId="AD" clId="Web-{54495C9D-8DCC-A174-77CC-46EE6C330CDE}" dt="2021-06-03T16:48:01.908" v="66"/>
        <pc:sldMkLst>
          <pc:docMk/>
          <pc:sldMk cId="3929799937" sldId="304"/>
        </pc:sldMkLst>
        <pc:spChg chg="del">
          <ac:chgData name="Ashley Beisiegel" userId="S::adewitt@sffcfoundation.org::1206c160-009f-4d23-8076-031e756c6dba" providerId="AD" clId="Web-{54495C9D-8DCC-A174-77CC-46EE6C330CDE}" dt="2021-06-03T16:47:58.720" v="65"/>
          <ac:spMkLst>
            <pc:docMk/>
            <pc:sldMk cId="3929799937" sldId="304"/>
            <ac:spMk id="3" creationId="{86194C0F-1F4E-402D-BECD-D1F36A9BB1E4}"/>
          </ac:spMkLst>
        </pc:spChg>
        <pc:spChg chg="add del mod">
          <ac:chgData name="Ashley Beisiegel" userId="S::adewitt@sffcfoundation.org::1206c160-009f-4d23-8076-031e756c6dba" providerId="AD" clId="Web-{54495C9D-8DCC-A174-77CC-46EE6C330CDE}" dt="2021-06-03T16:48:01.908" v="66"/>
          <ac:spMkLst>
            <pc:docMk/>
            <pc:sldMk cId="3929799937" sldId="304"/>
            <ac:spMk id="5" creationId="{06D60E6C-827C-4E3F-A4B4-6B6A23504762}"/>
          </ac:spMkLst>
        </pc:spChg>
      </pc:sldChg>
      <pc:sldChg chg="modSp">
        <pc:chgData name="Ashley Beisiegel" userId="S::adewitt@sffcfoundation.org::1206c160-009f-4d23-8076-031e756c6dba" providerId="AD" clId="Web-{54495C9D-8DCC-A174-77CC-46EE6C330CDE}" dt="2021-06-03T16:48:28.596" v="95" actId="20577"/>
        <pc:sldMkLst>
          <pc:docMk/>
          <pc:sldMk cId="3635218811" sldId="307"/>
        </pc:sldMkLst>
        <pc:spChg chg="mod">
          <ac:chgData name="Ashley Beisiegel" userId="S::adewitt@sffcfoundation.org::1206c160-009f-4d23-8076-031e756c6dba" providerId="AD" clId="Web-{54495C9D-8DCC-A174-77CC-46EE6C330CDE}" dt="2021-06-03T16:48:28.596" v="95" actId="20577"/>
          <ac:spMkLst>
            <pc:docMk/>
            <pc:sldMk cId="3635218811" sldId="307"/>
            <ac:spMk id="3" creationId="{DFB74FD9-B39C-4D8E-8C0D-9701869E03A9}"/>
          </ac:spMkLst>
        </pc:spChg>
      </pc:sldChg>
    </pc:docChg>
  </pc:docChgLst>
  <pc:docChgLst>
    <pc:chgData name="Ashley DeWitt" userId="S::adewitt@sffcfoundation.org::1206c160-009f-4d23-8076-031e756c6dba" providerId="AD" clId="Web-{D0E432A9-04F0-89F1-3843-BABA6F021004}"/>
    <pc:docChg chg="modSld">
      <pc:chgData name="Ashley DeWitt" userId="S::adewitt@sffcfoundation.org::1206c160-009f-4d23-8076-031e756c6dba" providerId="AD" clId="Web-{D0E432A9-04F0-89F1-3843-BABA6F021004}" dt="2020-06-22T16:55:38.165" v="216" actId="20577"/>
      <pc:docMkLst>
        <pc:docMk/>
      </pc:docMkLst>
      <pc:sldChg chg="modSp">
        <pc:chgData name="Ashley DeWitt" userId="S::adewitt@sffcfoundation.org::1206c160-009f-4d23-8076-031e756c6dba" providerId="AD" clId="Web-{D0E432A9-04F0-89F1-3843-BABA6F021004}" dt="2020-06-22T16:48:44.647" v="30" actId="20577"/>
        <pc:sldMkLst>
          <pc:docMk/>
          <pc:sldMk cId="2035283524" sldId="272"/>
        </pc:sldMkLst>
        <pc:spChg chg="mod">
          <ac:chgData name="Ashley DeWitt" userId="S::adewitt@sffcfoundation.org::1206c160-009f-4d23-8076-031e756c6dba" providerId="AD" clId="Web-{D0E432A9-04F0-89F1-3843-BABA6F021004}" dt="2020-06-22T16:48:44.647" v="30" actId="20577"/>
          <ac:spMkLst>
            <pc:docMk/>
            <pc:sldMk cId="2035283524" sldId="272"/>
            <ac:spMk id="3" creationId="{00000000-0000-0000-0000-000000000000}"/>
          </ac:spMkLst>
        </pc:spChg>
      </pc:sldChg>
      <pc:sldChg chg="modSp">
        <pc:chgData name="Ashley DeWitt" userId="S::adewitt@sffcfoundation.org::1206c160-009f-4d23-8076-031e756c6dba" providerId="AD" clId="Web-{D0E432A9-04F0-89F1-3843-BABA6F021004}" dt="2020-06-22T16:55:38.165" v="215" actId="20577"/>
        <pc:sldMkLst>
          <pc:docMk/>
          <pc:sldMk cId="3168007993" sldId="302"/>
        </pc:sldMkLst>
        <pc:spChg chg="mod">
          <ac:chgData name="Ashley DeWitt" userId="S::adewitt@sffcfoundation.org::1206c160-009f-4d23-8076-031e756c6dba" providerId="AD" clId="Web-{D0E432A9-04F0-89F1-3843-BABA6F021004}" dt="2020-06-22T16:55:38.165" v="215" actId="20577"/>
          <ac:spMkLst>
            <pc:docMk/>
            <pc:sldMk cId="3168007993" sldId="302"/>
            <ac:spMk id="3" creationId="{2B9D2EC9-3C37-44C9-936B-9D169D4A9194}"/>
          </ac:spMkLst>
        </pc:spChg>
      </pc:sldChg>
    </pc:docChg>
  </pc:docChgLst>
  <pc:docChgLst>
    <pc:chgData name="Ashley Beisiegel" userId="S::adewitt@sffcfoundation.org::1206c160-009f-4d23-8076-031e756c6dba" providerId="AD" clId="Web-{29644069-4E8B-DABA-273C-B695E2D66F3A}"/>
    <pc:docChg chg="addSld delSld">
      <pc:chgData name="Ashley Beisiegel" userId="S::adewitt@sffcfoundation.org::1206c160-009f-4d23-8076-031e756c6dba" providerId="AD" clId="Web-{29644069-4E8B-DABA-273C-B695E2D66F3A}" dt="2021-02-18T20:55:19.148" v="2"/>
      <pc:docMkLst>
        <pc:docMk/>
      </pc:docMkLst>
      <pc:sldChg chg="del">
        <pc:chgData name="Ashley Beisiegel" userId="S::adewitt@sffcfoundation.org::1206c160-009f-4d23-8076-031e756c6dba" providerId="AD" clId="Web-{29644069-4E8B-DABA-273C-B695E2D66F3A}" dt="2021-02-18T20:54:51.101" v="1"/>
        <pc:sldMkLst>
          <pc:docMk/>
          <pc:sldMk cId="2975786054" sldId="304"/>
        </pc:sldMkLst>
      </pc:sldChg>
      <pc:sldChg chg="add">
        <pc:chgData name="Ashley Beisiegel" userId="S::adewitt@sffcfoundation.org::1206c160-009f-4d23-8076-031e756c6dba" providerId="AD" clId="Web-{29644069-4E8B-DABA-273C-B695E2D66F3A}" dt="2021-02-18T20:55:19.148" v="2"/>
        <pc:sldMkLst>
          <pc:docMk/>
          <pc:sldMk cId="3929799937" sldId="304"/>
        </pc:sldMkLst>
      </pc:sldChg>
      <pc:sldChg chg="del">
        <pc:chgData name="Ashley Beisiegel" userId="S::adewitt@sffcfoundation.org::1206c160-009f-4d23-8076-031e756c6dba" providerId="AD" clId="Web-{29644069-4E8B-DABA-273C-B695E2D66F3A}" dt="2021-02-18T20:54:48.195" v="0"/>
        <pc:sldMkLst>
          <pc:docMk/>
          <pc:sldMk cId="4084665174" sldId="305"/>
        </pc:sldMkLst>
      </pc:sldChg>
    </pc:docChg>
  </pc:docChgLst>
  <pc:docChgLst>
    <pc:chgData name="Ashley Beisiegel" userId="S::adewitt@sffcfoundation.org::1206c160-009f-4d23-8076-031e756c6dba" providerId="AD" clId="Web-{4A85894D-A627-1895-EABC-FBFDCFBFFF97}"/>
    <pc:docChg chg="addSld delSld">
      <pc:chgData name="Ashley Beisiegel" userId="S::adewitt@sffcfoundation.org::1206c160-009f-4d23-8076-031e756c6dba" providerId="AD" clId="Web-{4A85894D-A627-1895-EABC-FBFDCFBFFF97}" dt="2021-06-23T18:06:00.357" v="1"/>
      <pc:docMkLst>
        <pc:docMk/>
      </pc:docMkLst>
      <pc:sldChg chg="del">
        <pc:chgData name="Ashley Beisiegel" userId="S::adewitt@sffcfoundation.org::1206c160-009f-4d23-8076-031e756c6dba" providerId="AD" clId="Web-{4A85894D-A627-1895-EABC-FBFDCFBFFF97}" dt="2021-06-23T18:06:00.357" v="1"/>
        <pc:sldMkLst>
          <pc:docMk/>
          <pc:sldMk cId="2522908445" sldId="303"/>
        </pc:sldMkLst>
      </pc:sldChg>
      <pc:sldChg chg="add">
        <pc:chgData name="Ashley Beisiegel" userId="S::adewitt@sffcfoundation.org::1206c160-009f-4d23-8076-031e756c6dba" providerId="AD" clId="Web-{4A85894D-A627-1895-EABC-FBFDCFBFFF97}" dt="2021-06-23T18:05:57.014" v="0"/>
        <pc:sldMkLst>
          <pc:docMk/>
          <pc:sldMk cId="1074069179" sldId="308"/>
        </pc:sldMkLst>
      </pc:sldChg>
    </pc:docChg>
  </pc:docChgLst>
  <pc:docChgLst>
    <pc:chgData name="Ashley Beisiegel" userId="S::adewitt@sffcfoundation.org::1206c160-009f-4d23-8076-031e756c6dba" providerId="AD" clId="Web-{DF9CB29F-30F0-0000-76B8-2D3D0D284729}"/>
    <pc:docChg chg="modSld">
      <pc:chgData name="Ashley Beisiegel" userId="S::adewitt@sffcfoundation.org::1206c160-009f-4d23-8076-031e756c6dba" providerId="AD" clId="Web-{DF9CB29F-30F0-0000-76B8-2D3D0D284729}" dt="2021-03-09T15:43:55.040" v="14" actId="20577"/>
      <pc:docMkLst>
        <pc:docMk/>
      </pc:docMkLst>
      <pc:sldChg chg="modSp">
        <pc:chgData name="Ashley Beisiegel" userId="S::adewitt@sffcfoundation.org::1206c160-009f-4d23-8076-031e756c6dba" providerId="AD" clId="Web-{DF9CB29F-30F0-0000-76B8-2D3D0D284729}" dt="2021-03-09T15:43:55.040" v="14" actId="20577"/>
        <pc:sldMkLst>
          <pc:docMk/>
          <pc:sldMk cId="798330086" sldId="299"/>
        </pc:sldMkLst>
        <pc:spChg chg="mod">
          <ac:chgData name="Ashley Beisiegel" userId="S::adewitt@sffcfoundation.org::1206c160-009f-4d23-8076-031e756c6dba" providerId="AD" clId="Web-{DF9CB29F-30F0-0000-76B8-2D3D0D284729}" dt="2021-03-09T15:43:55.040" v="14" actId="20577"/>
          <ac:spMkLst>
            <pc:docMk/>
            <pc:sldMk cId="798330086" sldId="299"/>
            <ac:spMk id="3" creationId="{86303754-70B3-4783-B5E3-05F7DAB74820}"/>
          </ac:spMkLst>
        </pc:spChg>
      </pc:sldChg>
      <pc:sldChg chg="modSp">
        <pc:chgData name="Ashley Beisiegel" userId="S::adewitt@sffcfoundation.org::1206c160-009f-4d23-8076-031e756c6dba" providerId="AD" clId="Web-{DF9CB29F-30F0-0000-76B8-2D3D0D284729}" dt="2021-03-09T15:40:55.462" v="8" actId="20577"/>
        <pc:sldMkLst>
          <pc:docMk/>
          <pc:sldMk cId="2522908445" sldId="303"/>
        </pc:sldMkLst>
        <pc:spChg chg="mod">
          <ac:chgData name="Ashley Beisiegel" userId="S::adewitt@sffcfoundation.org::1206c160-009f-4d23-8076-031e756c6dba" providerId="AD" clId="Web-{DF9CB29F-30F0-0000-76B8-2D3D0D284729}" dt="2021-03-09T15:40:55.462" v="8" actId="20577"/>
          <ac:spMkLst>
            <pc:docMk/>
            <pc:sldMk cId="2522908445" sldId="303"/>
            <ac:spMk id="3" creationId="{BA74F84C-7033-4C9D-BDE9-6FC4CE8AFDA0}"/>
          </ac:spMkLst>
        </pc:spChg>
      </pc:sldChg>
    </pc:docChg>
  </pc:docChgLst>
  <pc:docChgLst>
    <pc:chgData name="Ashley DeWitt" userId="S::adewitt@sffcfoundation.org::1206c160-009f-4d23-8076-031e756c6dba" providerId="AD" clId="Web-{A25538E9-12AD-CB29-A9B3-D4D4138DAAFA}"/>
    <pc:docChg chg="modSld">
      <pc:chgData name="Ashley DeWitt" userId="S::adewitt@sffcfoundation.org::1206c160-009f-4d23-8076-031e756c6dba" providerId="AD" clId="Web-{A25538E9-12AD-CB29-A9B3-D4D4138DAAFA}" dt="2020-05-12T19:11:35.482" v="232" actId="20577"/>
      <pc:docMkLst>
        <pc:docMk/>
      </pc:docMkLst>
      <pc:sldChg chg="modSp">
        <pc:chgData name="Ashley DeWitt" userId="S::adewitt@sffcfoundation.org::1206c160-009f-4d23-8076-031e756c6dba" providerId="AD" clId="Web-{A25538E9-12AD-CB29-A9B3-D4D4138DAAFA}" dt="2020-05-12T19:11:35.467" v="231" actId="20577"/>
        <pc:sldMkLst>
          <pc:docMk/>
          <pc:sldMk cId="3722023148" sldId="295"/>
        </pc:sldMkLst>
        <pc:spChg chg="mod">
          <ac:chgData name="Ashley DeWitt" userId="S::adewitt@sffcfoundation.org::1206c160-009f-4d23-8076-031e756c6dba" providerId="AD" clId="Web-{A25538E9-12AD-CB29-A9B3-D4D4138DAAFA}" dt="2020-05-12T19:11:35.467" v="231" actId="20577"/>
          <ac:spMkLst>
            <pc:docMk/>
            <pc:sldMk cId="3722023148" sldId="295"/>
            <ac:spMk id="3" creationId="{00000000-0000-0000-0000-000000000000}"/>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678A547-381F-4102-BBC8-4D6CB52231F2}"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US"/>
        </a:p>
      </dgm:t>
    </dgm:pt>
    <dgm:pt modelId="{4B5A9693-1CC8-48A2-836F-7F129B3FBAA6}">
      <dgm:prSet custT="1"/>
      <dgm:spPr/>
      <dgm:t>
        <a:bodyPr/>
        <a:lstStyle/>
        <a:p>
          <a:r>
            <a:rPr lang="en-US" sz="1600" dirty="0"/>
            <a:t>An appropriate mentor is a cognitively healthy, older adult (age 55+) or someone with a disability who could use company and/or light assistance around the home.</a:t>
          </a:r>
        </a:p>
        <a:p>
          <a:r>
            <a:rPr lang="en-US" sz="1600" dirty="0"/>
            <a:t>Find a mentor:</a:t>
          </a:r>
        </a:p>
      </dgm:t>
    </dgm:pt>
    <dgm:pt modelId="{E4468414-6450-4D9A-9092-0B85A7B409C6}" type="parTrans" cxnId="{4F03A531-807F-44BB-B51E-F3B1C9D61CA1}">
      <dgm:prSet/>
      <dgm:spPr/>
      <dgm:t>
        <a:bodyPr/>
        <a:lstStyle/>
        <a:p>
          <a:endParaRPr lang="en-US"/>
        </a:p>
      </dgm:t>
    </dgm:pt>
    <dgm:pt modelId="{69ED3490-9C7F-47CA-BC26-F2F9C6494116}" type="sibTrans" cxnId="{4F03A531-807F-44BB-B51E-F3B1C9D61CA1}">
      <dgm:prSet/>
      <dgm:spPr/>
      <dgm:t>
        <a:bodyPr/>
        <a:lstStyle/>
        <a:p>
          <a:endParaRPr lang="en-US"/>
        </a:p>
      </dgm:t>
    </dgm:pt>
    <dgm:pt modelId="{51E87526-83EF-4CE1-A605-FD862EB246B7}">
      <dgm:prSet custT="1"/>
      <dgm:spPr/>
      <dgm:t>
        <a:bodyPr/>
        <a:lstStyle/>
        <a:p>
          <a:r>
            <a:rPr lang="en-US" sz="1400" dirty="0"/>
            <a:t>With whom you can form a relationship</a:t>
          </a:r>
        </a:p>
      </dgm:t>
    </dgm:pt>
    <dgm:pt modelId="{36C50AAD-D480-4640-BDA9-69C8C1DCF516}" type="parTrans" cxnId="{F766F158-477A-4C93-A140-4E96D8A64598}">
      <dgm:prSet/>
      <dgm:spPr/>
      <dgm:t>
        <a:bodyPr/>
        <a:lstStyle/>
        <a:p>
          <a:endParaRPr lang="en-US"/>
        </a:p>
      </dgm:t>
    </dgm:pt>
    <dgm:pt modelId="{89C793ED-2C08-4230-BB21-2D9B1E6576A4}" type="sibTrans" cxnId="{F766F158-477A-4C93-A140-4E96D8A64598}">
      <dgm:prSet/>
      <dgm:spPr/>
      <dgm:t>
        <a:bodyPr/>
        <a:lstStyle/>
        <a:p>
          <a:endParaRPr lang="en-US"/>
        </a:p>
      </dgm:t>
    </dgm:pt>
    <dgm:pt modelId="{36B85BCC-17DA-43AB-9DD0-1C0A5FC78B0F}">
      <dgm:prSet custT="1"/>
      <dgm:spPr/>
      <dgm:t>
        <a:bodyPr/>
        <a:lstStyle/>
        <a:p>
          <a:r>
            <a:rPr lang="en-US" sz="1400" dirty="0"/>
            <a:t>Who has healthy cognitive capabilities (no Alzheimer’s or severe dementia)</a:t>
          </a:r>
        </a:p>
      </dgm:t>
    </dgm:pt>
    <dgm:pt modelId="{178E6F5E-C96E-40EE-9032-F42F8D5EC7C9}" type="parTrans" cxnId="{5F361B12-857B-4757-BDFA-7F8ABB6BDE5A}">
      <dgm:prSet/>
      <dgm:spPr/>
      <dgm:t>
        <a:bodyPr/>
        <a:lstStyle/>
        <a:p>
          <a:endParaRPr lang="en-US"/>
        </a:p>
      </dgm:t>
    </dgm:pt>
    <dgm:pt modelId="{81646939-90FA-47EB-9C63-62EB98D8A137}" type="sibTrans" cxnId="{5F361B12-857B-4757-BDFA-7F8ABB6BDE5A}">
      <dgm:prSet/>
      <dgm:spPr/>
      <dgm:t>
        <a:bodyPr/>
        <a:lstStyle/>
        <a:p>
          <a:endParaRPr lang="en-US"/>
        </a:p>
      </dgm:t>
    </dgm:pt>
    <dgm:pt modelId="{A3F8A00A-5031-4A83-8BED-ACCB63E93619}">
      <dgm:prSet custT="1"/>
      <dgm:spPr/>
      <dgm:t>
        <a:bodyPr/>
        <a:lstStyle/>
        <a:p>
          <a:r>
            <a:rPr lang="en-US" sz="1400" dirty="0"/>
            <a:t>Who might be lonely and is needing company</a:t>
          </a:r>
        </a:p>
      </dgm:t>
    </dgm:pt>
    <dgm:pt modelId="{527C85F6-01D0-4061-B527-A32967AB4EC6}" type="parTrans" cxnId="{D42C52F0-66F0-40AD-BFA8-949E40FBC63D}">
      <dgm:prSet/>
      <dgm:spPr/>
      <dgm:t>
        <a:bodyPr/>
        <a:lstStyle/>
        <a:p>
          <a:endParaRPr lang="en-US"/>
        </a:p>
      </dgm:t>
    </dgm:pt>
    <dgm:pt modelId="{F9B27964-377A-4C14-A9DD-91F20BE50BD6}" type="sibTrans" cxnId="{D42C52F0-66F0-40AD-BFA8-949E40FBC63D}">
      <dgm:prSet/>
      <dgm:spPr/>
      <dgm:t>
        <a:bodyPr/>
        <a:lstStyle/>
        <a:p>
          <a:endParaRPr lang="en-US"/>
        </a:p>
      </dgm:t>
    </dgm:pt>
    <dgm:pt modelId="{D844EA38-CD49-48ED-A950-41E0876E7E92}">
      <dgm:prSet custT="1"/>
      <dgm:spPr/>
      <dgm:t>
        <a:bodyPr/>
        <a:lstStyle/>
        <a:p>
          <a:r>
            <a:rPr lang="en-US" sz="1600" dirty="0"/>
            <a:t>Who might have similar interests or hobbies</a:t>
          </a:r>
        </a:p>
      </dgm:t>
    </dgm:pt>
    <dgm:pt modelId="{7DDBC86F-95A4-45C6-A20E-4748FB8D0788}" type="parTrans" cxnId="{BE032808-DE96-485D-970B-0D2E6E5D351D}">
      <dgm:prSet/>
      <dgm:spPr/>
      <dgm:t>
        <a:bodyPr/>
        <a:lstStyle/>
        <a:p>
          <a:endParaRPr lang="en-US"/>
        </a:p>
      </dgm:t>
    </dgm:pt>
    <dgm:pt modelId="{2F02B6C6-D3E6-44DD-8407-FFA4C518F148}" type="sibTrans" cxnId="{BE032808-DE96-485D-970B-0D2E6E5D351D}">
      <dgm:prSet/>
      <dgm:spPr/>
      <dgm:t>
        <a:bodyPr/>
        <a:lstStyle/>
        <a:p>
          <a:endParaRPr lang="en-US"/>
        </a:p>
      </dgm:t>
    </dgm:pt>
    <dgm:pt modelId="{BFA8F588-B4F3-4ACC-AC72-3C26BD121F50}">
      <dgm:prSet custT="1"/>
      <dgm:spPr/>
      <dgm:t>
        <a:bodyPr/>
        <a:lstStyle/>
        <a:p>
          <a:r>
            <a:rPr lang="en-US" sz="1600" dirty="0"/>
            <a:t>Who can commit to one hour, once per week for the entire school year.</a:t>
          </a:r>
        </a:p>
      </dgm:t>
    </dgm:pt>
    <dgm:pt modelId="{706C5AFD-E762-42AD-B6D1-E75724EF007E}" type="parTrans" cxnId="{45F7D778-2E70-4654-90D1-225D782D2F0F}">
      <dgm:prSet/>
      <dgm:spPr/>
      <dgm:t>
        <a:bodyPr/>
        <a:lstStyle/>
        <a:p>
          <a:endParaRPr lang="en-US"/>
        </a:p>
      </dgm:t>
    </dgm:pt>
    <dgm:pt modelId="{2D831C2B-2796-46D5-BB68-64DD214A3335}" type="sibTrans" cxnId="{45F7D778-2E70-4654-90D1-225D782D2F0F}">
      <dgm:prSet/>
      <dgm:spPr/>
      <dgm:t>
        <a:bodyPr/>
        <a:lstStyle/>
        <a:p>
          <a:endParaRPr lang="en-US"/>
        </a:p>
      </dgm:t>
    </dgm:pt>
    <dgm:pt modelId="{3A926AE2-DE94-4D4E-909E-13D1DB37D5B0}">
      <dgm:prSet custT="1"/>
      <dgm:spPr/>
      <dgm:t>
        <a:bodyPr/>
        <a:lstStyle/>
        <a:p>
          <a:r>
            <a:rPr lang="en-US" sz="1800" i="1" dirty="0"/>
            <a:t>*No relatives or nursing home residents</a:t>
          </a:r>
          <a:endParaRPr lang="en-US" sz="1800" dirty="0"/>
        </a:p>
      </dgm:t>
    </dgm:pt>
    <dgm:pt modelId="{D20077FB-91B9-4415-A44D-976ADF2D7127}" type="parTrans" cxnId="{897F13E4-370B-41F8-B010-2FEEFCF4429C}">
      <dgm:prSet/>
      <dgm:spPr/>
      <dgm:t>
        <a:bodyPr/>
        <a:lstStyle/>
        <a:p>
          <a:endParaRPr lang="en-US"/>
        </a:p>
      </dgm:t>
    </dgm:pt>
    <dgm:pt modelId="{2690CCCA-4340-49BD-AF70-AE9576E90EF7}" type="sibTrans" cxnId="{897F13E4-370B-41F8-B010-2FEEFCF4429C}">
      <dgm:prSet/>
      <dgm:spPr/>
      <dgm:t>
        <a:bodyPr/>
        <a:lstStyle/>
        <a:p>
          <a:endParaRPr lang="en-US"/>
        </a:p>
      </dgm:t>
    </dgm:pt>
    <dgm:pt modelId="{1C722386-FACE-FE42-9885-EF04252AA85B}" type="pres">
      <dgm:prSet presAssocID="{7678A547-381F-4102-BBC8-4D6CB52231F2}" presName="linear" presStyleCnt="0">
        <dgm:presLayoutVars>
          <dgm:animLvl val="lvl"/>
          <dgm:resizeHandles val="exact"/>
        </dgm:presLayoutVars>
      </dgm:prSet>
      <dgm:spPr/>
    </dgm:pt>
    <dgm:pt modelId="{9387AD10-0DA9-5C40-B39D-D4091F4ED4EF}" type="pres">
      <dgm:prSet presAssocID="{4B5A9693-1CC8-48A2-836F-7F129B3FBAA6}" presName="parentText" presStyleLbl="node1" presStyleIdx="0" presStyleCnt="7" custScaleY="261366">
        <dgm:presLayoutVars>
          <dgm:chMax val="0"/>
          <dgm:bulletEnabled val="1"/>
        </dgm:presLayoutVars>
      </dgm:prSet>
      <dgm:spPr/>
    </dgm:pt>
    <dgm:pt modelId="{881B27EC-846E-E54D-8C8E-BFB793DB8DF3}" type="pres">
      <dgm:prSet presAssocID="{69ED3490-9C7F-47CA-BC26-F2F9C6494116}" presName="spacer" presStyleCnt="0"/>
      <dgm:spPr/>
    </dgm:pt>
    <dgm:pt modelId="{A9D816A5-0C35-EC4E-A25B-A6D2D1C4617B}" type="pres">
      <dgm:prSet presAssocID="{51E87526-83EF-4CE1-A605-FD862EB246B7}" presName="parentText" presStyleLbl="node1" presStyleIdx="1" presStyleCnt="7">
        <dgm:presLayoutVars>
          <dgm:chMax val="0"/>
          <dgm:bulletEnabled val="1"/>
        </dgm:presLayoutVars>
      </dgm:prSet>
      <dgm:spPr/>
    </dgm:pt>
    <dgm:pt modelId="{D48D5E3D-09AC-0F44-998D-4B73A90FB995}" type="pres">
      <dgm:prSet presAssocID="{89C793ED-2C08-4230-BB21-2D9B1E6576A4}" presName="spacer" presStyleCnt="0"/>
      <dgm:spPr/>
    </dgm:pt>
    <dgm:pt modelId="{E8FA5296-0938-9749-8AAB-61F34F8348AF}" type="pres">
      <dgm:prSet presAssocID="{36B85BCC-17DA-43AB-9DD0-1C0A5FC78B0F}" presName="parentText" presStyleLbl="node1" presStyleIdx="2" presStyleCnt="7">
        <dgm:presLayoutVars>
          <dgm:chMax val="0"/>
          <dgm:bulletEnabled val="1"/>
        </dgm:presLayoutVars>
      </dgm:prSet>
      <dgm:spPr/>
    </dgm:pt>
    <dgm:pt modelId="{1F293317-7560-A343-AC0B-BE2D90295C2E}" type="pres">
      <dgm:prSet presAssocID="{81646939-90FA-47EB-9C63-62EB98D8A137}" presName="spacer" presStyleCnt="0"/>
      <dgm:spPr/>
    </dgm:pt>
    <dgm:pt modelId="{E20FA974-C43C-6840-AEFC-B09670562A0E}" type="pres">
      <dgm:prSet presAssocID="{A3F8A00A-5031-4A83-8BED-ACCB63E93619}" presName="parentText" presStyleLbl="node1" presStyleIdx="3" presStyleCnt="7">
        <dgm:presLayoutVars>
          <dgm:chMax val="0"/>
          <dgm:bulletEnabled val="1"/>
        </dgm:presLayoutVars>
      </dgm:prSet>
      <dgm:spPr/>
    </dgm:pt>
    <dgm:pt modelId="{11B604CE-4843-614C-90B0-AE26B151B0F3}" type="pres">
      <dgm:prSet presAssocID="{F9B27964-377A-4C14-A9DD-91F20BE50BD6}" presName="spacer" presStyleCnt="0"/>
      <dgm:spPr/>
    </dgm:pt>
    <dgm:pt modelId="{3582E4B1-D042-5447-AFAA-11B8CED3E734}" type="pres">
      <dgm:prSet presAssocID="{D844EA38-CD49-48ED-A950-41E0876E7E92}" presName="parentText" presStyleLbl="node1" presStyleIdx="4" presStyleCnt="7">
        <dgm:presLayoutVars>
          <dgm:chMax val="0"/>
          <dgm:bulletEnabled val="1"/>
        </dgm:presLayoutVars>
      </dgm:prSet>
      <dgm:spPr/>
    </dgm:pt>
    <dgm:pt modelId="{D3B6BA26-7D35-7141-BE8E-E2DEDB30167A}" type="pres">
      <dgm:prSet presAssocID="{2F02B6C6-D3E6-44DD-8407-FFA4C518F148}" presName="spacer" presStyleCnt="0"/>
      <dgm:spPr/>
    </dgm:pt>
    <dgm:pt modelId="{22CDB340-8FA5-764E-A256-20D2AC73FB1E}" type="pres">
      <dgm:prSet presAssocID="{BFA8F588-B4F3-4ACC-AC72-3C26BD121F50}" presName="parentText" presStyleLbl="node1" presStyleIdx="5" presStyleCnt="7">
        <dgm:presLayoutVars>
          <dgm:chMax val="0"/>
          <dgm:bulletEnabled val="1"/>
        </dgm:presLayoutVars>
      </dgm:prSet>
      <dgm:spPr/>
    </dgm:pt>
    <dgm:pt modelId="{E6A132FF-B121-A342-B0B2-BB012840E3B4}" type="pres">
      <dgm:prSet presAssocID="{2D831C2B-2796-46D5-BB68-64DD214A3335}" presName="spacer" presStyleCnt="0"/>
      <dgm:spPr/>
    </dgm:pt>
    <dgm:pt modelId="{42121BBF-AE56-9545-B029-4D47E448DFF8}" type="pres">
      <dgm:prSet presAssocID="{3A926AE2-DE94-4D4E-909E-13D1DB37D5B0}" presName="parentText" presStyleLbl="node1" presStyleIdx="6" presStyleCnt="7">
        <dgm:presLayoutVars>
          <dgm:chMax val="0"/>
          <dgm:bulletEnabled val="1"/>
        </dgm:presLayoutVars>
      </dgm:prSet>
      <dgm:spPr/>
    </dgm:pt>
  </dgm:ptLst>
  <dgm:cxnLst>
    <dgm:cxn modelId="{BE032808-DE96-485D-970B-0D2E6E5D351D}" srcId="{7678A547-381F-4102-BBC8-4D6CB52231F2}" destId="{D844EA38-CD49-48ED-A950-41E0876E7E92}" srcOrd="4" destOrd="0" parTransId="{7DDBC86F-95A4-45C6-A20E-4748FB8D0788}" sibTransId="{2F02B6C6-D3E6-44DD-8407-FFA4C518F148}"/>
    <dgm:cxn modelId="{5F361B12-857B-4757-BDFA-7F8ABB6BDE5A}" srcId="{7678A547-381F-4102-BBC8-4D6CB52231F2}" destId="{36B85BCC-17DA-43AB-9DD0-1C0A5FC78B0F}" srcOrd="2" destOrd="0" parTransId="{178E6F5E-C96E-40EE-9032-F42F8D5EC7C9}" sibTransId="{81646939-90FA-47EB-9C63-62EB98D8A137}"/>
    <dgm:cxn modelId="{AD940513-90FE-9940-A532-05DCB43AACB4}" type="presOf" srcId="{A3F8A00A-5031-4A83-8BED-ACCB63E93619}" destId="{E20FA974-C43C-6840-AEFC-B09670562A0E}" srcOrd="0" destOrd="0" presId="urn:microsoft.com/office/officeart/2005/8/layout/vList2"/>
    <dgm:cxn modelId="{6AAA0F2E-AC67-A44E-82B6-3C4DC54D1EF6}" type="presOf" srcId="{4B5A9693-1CC8-48A2-836F-7F129B3FBAA6}" destId="{9387AD10-0DA9-5C40-B39D-D4091F4ED4EF}" srcOrd="0" destOrd="0" presId="urn:microsoft.com/office/officeart/2005/8/layout/vList2"/>
    <dgm:cxn modelId="{4F03A531-807F-44BB-B51E-F3B1C9D61CA1}" srcId="{7678A547-381F-4102-BBC8-4D6CB52231F2}" destId="{4B5A9693-1CC8-48A2-836F-7F129B3FBAA6}" srcOrd="0" destOrd="0" parTransId="{E4468414-6450-4D9A-9092-0B85A7B409C6}" sibTransId="{69ED3490-9C7F-47CA-BC26-F2F9C6494116}"/>
    <dgm:cxn modelId="{BD9AB747-D273-A94D-8F98-B670840F165F}" type="presOf" srcId="{7678A547-381F-4102-BBC8-4D6CB52231F2}" destId="{1C722386-FACE-FE42-9885-EF04252AA85B}" srcOrd="0" destOrd="0" presId="urn:microsoft.com/office/officeart/2005/8/layout/vList2"/>
    <dgm:cxn modelId="{81D08758-CAD5-C44F-93D4-6D7AE73E7BCB}" type="presOf" srcId="{D844EA38-CD49-48ED-A950-41E0876E7E92}" destId="{3582E4B1-D042-5447-AFAA-11B8CED3E734}" srcOrd="0" destOrd="0" presId="urn:microsoft.com/office/officeart/2005/8/layout/vList2"/>
    <dgm:cxn modelId="{F766F158-477A-4C93-A140-4E96D8A64598}" srcId="{7678A547-381F-4102-BBC8-4D6CB52231F2}" destId="{51E87526-83EF-4CE1-A605-FD862EB246B7}" srcOrd="1" destOrd="0" parTransId="{36C50AAD-D480-4640-BDA9-69C8C1DCF516}" sibTransId="{89C793ED-2C08-4230-BB21-2D9B1E6576A4}"/>
    <dgm:cxn modelId="{94EFD666-F608-6941-8C2B-60E7D83FD68D}" type="presOf" srcId="{3A926AE2-DE94-4D4E-909E-13D1DB37D5B0}" destId="{42121BBF-AE56-9545-B029-4D47E448DFF8}" srcOrd="0" destOrd="0" presId="urn:microsoft.com/office/officeart/2005/8/layout/vList2"/>
    <dgm:cxn modelId="{45F7D778-2E70-4654-90D1-225D782D2F0F}" srcId="{7678A547-381F-4102-BBC8-4D6CB52231F2}" destId="{BFA8F588-B4F3-4ACC-AC72-3C26BD121F50}" srcOrd="5" destOrd="0" parTransId="{706C5AFD-E762-42AD-B6D1-E75724EF007E}" sibTransId="{2D831C2B-2796-46D5-BB68-64DD214A3335}"/>
    <dgm:cxn modelId="{BEEC1495-A7A1-2042-A1B3-A9F4B56F8DFD}" type="presOf" srcId="{36B85BCC-17DA-43AB-9DD0-1C0A5FC78B0F}" destId="{E8FA5296-0938-9749-8AAB-61F34F8348AF}" srcOrd="0" destOrd="0" presId="urn:microsoft.com/office/officeart/2005/8/layout/vList2"/>
    <dgm:cxn modelId="{B2BFBB96-5FBB-9C4E-9AFA-4473F16E30C4}" type="presOf" srcId="{BFA8F588-B4F3-4ACC-AC72-3C26BD121F50}" destId="{22CDB340-8FA5-764E-A256-20D2AC73FB1E}" srcOrd="0" destOrd="0" presId="urn:microsoft.com/office/officeart/2005/8/layout/vList2"/>
    <dgm:cxn modelId="{897F13E4-370B-41F8-B010-2FEEFCF4429C}" srcId="{7678A547-381F-4102-BBC8-4D6CB52231F2}" destId="{3A926AE2-DE94-4D4E-909E-13D1DB37D5B0}" srcOrd="6" destOrd="0" parTransId="{D20077FB-91B9-4415-A44D-976ADF2D7127}" sibTransId="{2690CCCA-4340-49BD-AF70-AE9576E90EF7}"/>
    <dgm:cxn modelId="{D42C52F0-66F0-40AD-BFA8-949E40FBC63D}" srcId="{7678A547-381F-4102-BBC8-4D6CB52231F2}" destId="{A3F8A00A-5031-4A83-8BED-ACCB63E93619}" srcOrd="3" destOrd="0" parTransId="{527C85F6-01D0-4061-B527-A32967AB4EC6}" sibTransId="{F9B27964-377A-4C14-A9DD-91F20BE50BD6}"/>
    <dgm:cxn modelId="{7DE1F1F0-1333-2048-B1DA-E6EB26F15357}" type="presOf" srcId="{51E87526-83EF-4CE1-A605-FD862EB246B7}" destId="{A9D816A5-0C35-EC4E-A25B-A6D2D1C4617B}" srcOrd="0" destOrd="0" presId="urn:microsoft.com/office/officeart/2005/8/layout/vList2"/>
    <dgm:cxn modelId="{3B10D852-CF58-424F-9A4A-C7FAAE4EFC24}" type="presParOf" srcId="{1C722386-FACE-FE42-9885-EF04252AA85B}" destId="{9387AD10-0DA9-5C40-B39D-D4091F4ED4EF}" srcOrd="0" destOrd="0" presId="urn:microsoft.com/office/officeart/2005/8/layout/vList2"/>
    <dgm:cxn modelId="{70D65F60-99D3-3A4E-B2B7-5C67DA22E446}" type="presParOf" srcId="{1C722386-FACE-FE42-9885-EF04252AA85B}" destId="{881B27EC-846E-E54D-8C8E-BFB793DB8DF3}" srcOrd="1" destOrd="0" presId="urn:microsoft.com/office/officeart/2005/8/layout/vList2"/>
    <dgm:cxn modelId="{9FC11CAC-FD29-4148-A9EC-091DCF85395D}" type="presParOf" srcId="{1C722386-FACE-FE42-9885-EF04252AA85B}" destId="{A9D816A5-0C35-EC4E-A25B-A6D2D1C4617B}" srcOrd="2" destOrd="0" presId="urn:microsoft.com/office/officeart/2005/8/layout/vList2"/>
    <dgm:cxn modelId="{C53CD4BA-D2D3-EE4B-A40E-25194C4AB7B6}" type="presParOf" srcId="{1C722386-FACE-FE42-9885-EF04252AA85B}" destId="{D48D5E3D-09AC-0F44-998D-4B73A90FB995}" srcOrd="3" destOrd="0" presId="urn:microsoft.com/office/officeart/2005/8/layout/vList2"/>
    <dgm:cxn modelId="{874CDA64-898F-274D-8884-6E975E033B4C}" type="presParOf" srcId="{1C722386-FACE-FE42-9885-EF04252AA85B}" destId="{E8FA5296-0938-9749-8AAB-61F34F8348AF}" srcOrd="4" destOrd="0" presId="urn:microsoft.com/office/officeart/2005/8/layout/vList2"/>
    <dgm:cxn modelId="{3B9A7A33-9A18-A14A-A31C-E4147B84A117}" type="presParOf" srcId="{1C722386-FACE-FE42-9885-EF04252AA85B}" destId="{1F293317-7560-A343-AC0B-BE2D90295C2E}" srcOrd="5" destOrd="0" presId="urn:microsoft.com/office/officeart/2005/8/layout/vList2"/>
    <dgm:cxn modelId="{C5D01756-6520-EA45-86E7-33607F1E7600}" type="presParOf" srcId="{1C722386-FACE-FE42-9885-EF04252AA85B}" destId="{E20FA974-C43C-6840-AEFC-B09670562A0E}" srcOrd="6" destOrd="0" presId="urn:microsoft.com/office/officeart/2005/8/layout/vList2"/>
    <dgm:cxn modelId="{A23DF724-B60F-B84E-B43C-ABA682E7B3E5}" type="presParOf" srcId="{1C722386-FACE-FE42-9885-EF04252AA85B}" destId="{11B604CE-4843-614C-90B0-AE26B151B0F3}" srcOrd="7" destOrd="0" presId="urn:microsoft.com/office/officeart/2005/8/layout/vList2"/>
    <dgm:cxn modelId="{856F6123-7689-3745-8CF2-0F950D8066E5}" type="presParOf" srcId="{1C722386-FACE-FE42-9885-EF04252AA85B}" destId="{3582E4B1-D042-5447-AFAA-11B8CED3E734}" srcOrd="8" destOrd="0" presId="urn:microsoft.com/office/officeart/2005/8/layout/vList2"/>
    <dgm:cxn modelId="{D50F7690-3C4C-5948-9F97-32929DCC3A75}" type="presParOf" srcId="{1C722386-FACE-FE42-9885-EF04252AA85B}" destId="{D3B6BA26-7D35-7141-BE8E-E2DEDB30167A}" srcOrd="9" destOrd="0" presId="urn:microsoft.com/office/officeart/2005/8/layout/vList2"/>
    <dgm:cxn modelId="{F77B3AFA-A263-ED4B-9676-4856857DB7B5}" type="presParOf" srcId="{1C722386-FACE-FE42-9885-EF04252AA85B}" destId="{22CDB340-8FA5-764E-A256-20D2AC73FB1E}" srcOrd="10" destOrd="0" presId="urn:microsoft.com/office/officeart/2005/8/layout/vList2"/>
    <dgm:cxn modelId="{816CCA0D-1949-D24E-8F7B-2E0A4B3F8AD1}" type="presParOf" srcId="{1C722386-FACE-FE42-9885-EF04252AA85B}" destId="{E6A132FF-B121-A342-B0B2-BB012840E3B4}" srcOrd="11" destOrd="0" presId="urn:microsoft.com/office/officeart/2005/8/layout/vList2"/>
    <dgm:cxn modelId="{57A0617E-A46F-5947-A2A5-E2AC8BA18318}" type="presParOf" srcId="{1C722386-FACE-FE42-9885-EF04252AA85B}" destId="{42121BBF-AE56-9545-B029-4D47E448DFF8}"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519F346-009F-4778-B0DA-DB7B8A1291F1}"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3DC9AB49-2DAA-4BEE-A35B-F518E5BD1F3C}">
      <dgm:prSet custT="1"/>
      <dgm:spPr/>
      <dgm:t>
        <a:bodyPr/>
        <a:lstStyle/>
        <a:p>
          <a:r>
            <a:rPr lang="en-US" sz="3600" dirty="0"/>
            <a:t>PFE Coordinator</a:t>
          </a:r>
        </a:p>
      </dgm:t>
    </dgm:pt>
    <dgm:pt modelId="{47DDAB27-E8DB-4059-AD22-D5903ACE5F88}" type="parTrans" cxnId="{B5297068-4146-4250-8EFE-8FCBEBE6D5BC}">
      <dgm:prSet/>
      <dgm:spPr/>
      <dgm:t>
        <a:bodyPr/>
        <a:lstStyle/>
        <a:p>
          <a:endParaRPr lang="en-US"/>
        </a:p>
      </dgm:t>
    </dgm:pt>
    <dgm:pt modelId="{DEA7C2E1-A560-439A-91C7-02399F4A0B21}" type="sibTrans" cxnId="{B5297068-4146-4250-8EFE-8FCBEBE6D5BC}">
      <dgm:prSet/>
      <dgm:spPr/>
      <dgm:t>
        <a:bodyPr/>
        <a:lstStyle/>
        <a:p>
          <a:endParaRPr lang="en-US"/>
        </a:p>
      </dgm:t>
    </dgm:pt>
    <dgm:pt modelId="{26540379-BE16-49E5-BCFF-4C9A333CEE0D}">
      <dgm:prSet custT="1"/>
      <dgm:spPr/>
      <dgm:t>
        <a:bodyPr/>
        <a:lstStyle/>
        <a:p>
          <a:r>
            <a:rPr lang="en-US" sz="3600" dirty="0"/>
            <a:t>Name:</a:t>
          </a:r>
        </a:p>
      </dgm:t>
    </dgm:pt>
    <dgm:pt modelId="{CA66B166-C746-4828-9C36-F998E0107301}" type="parTrans" cxnId="{F75690F1-5774-44E7-8346-06704581BA39}">
      <dgm:prSet/>
      <dgm:spPr/>
      <dgm:t>
        <a:bodyPr/>
        <a:lstStyle/>
        <a:p>
          <a:endParaRPr lang="en-US"/>
        </a:p>
      </dgm:t>
    </dgm:pt>
    <dgm:pt modelId="{83AEDFE9-E6F4-4D19-B1D4-EBAA2F387670}" type="sibTrans" cxnId="{F75690F1-5774-44E7-8346-06704581BA39}">
      <dgm:prSet/>
      <dgm:spPr/>
      <dgm:t>
        <a:bodyPr/>
        <a:lstStyle/>
        <a:p>
          <a:endParaRPr lang="en-US"/>
        </a:p>
      </dgm:t>
    </dgm:pt>
    <dgm:pt modelId="{4B5879F0-C59D-464F-BE18-12558A11EEE8}">
      <dgm:prSet custT="1"/>
      <dgm:spPr/>
      <dgm:t>
        <a:bodyPr/>
        <a:lstStyle/>
        <a:p>
          <a:r>
            <a:rPr lang="en-US" sz="3600" dirty="0"/>
            <a:t>Phone:</a:t>
          </a:r>
        </a:p>
      </dgm:t>
    </dgm:pt>
    <dgm:pt modelId="{8520E897-19F0-45B4-9B67-20FCB6276400}" type="parTrans" cxnId="{39B488C5-F0D3-435C-AF6D-5F0F0C75794D}">
      <dgm:prSet/>
      <dgm:spPr/>
      <dgm:t>
        <a:bodyPr/>
        <a:lstStyle/>
        <a:p>
          <a:endParaRPr lang="en-US"/>
        </a:p>
      </dgm:t>
    </dgm:pt>
    <dgm:pt modelId="{F0713148-9261-421D-A696-6C3191D65228}" type="sibTrans" cxnId="{39B488C5-F0D3-435C-AF6D-5F0F0C75794D}">
      <dgm:prSet/>
      <dgm:spPr/>
      <dgm:t>
        <a:bodyPr/>
        <a:lstStyle/>
        <a:p>
          <a:endParaRPr lang="en-US"/>
        </a:p>
      </dgm:t>
    </dgm:pt>
    <dgm:pt modelId="{F2828E16-056B-4644-A282-892F4BCE109C}">
      <dgm:prSet custT="1"/>
      <dgm:spPr/>
      <dgm:t>
        <a:bodyPr/>
        <a:lstStyle/>
        <a:p>
          <a:r>
            <a:rPr lang="en-US" sz="3600" dirty="0"/>
            <a:t>Email:</a:t>
          </a:r>
        </a:p>
      </dgm:t>
    </dgm:pt>
    <dgm:pt modelId="{91798DC0-DC44-4023-AC7D-512D5EC46712}" type="parTrans" cxnId="{E62B7985-74F2-4312-B95B-3177BF2A5322}">
      <dgm:prSet/>
      <dgm:spPr/>
      <dgm:t>
        <a:bodyPr/>
        <a:lstStyle/>
        <a:p>
          <a:endParaRPr lang="en-US"/>
        </a:p>
      </dgm:t>
    </dgm:pt>
    <dgm:pt modelId="{B0A8B91A-68D6-430B-A4BA-AAEC9F9F0BB3}" type="sibTrans" cxnId="{E62B7985-74F2-4312-B95B-3177BF2A5322}">
      <dgm:prSet/>
      <dgm:spPr/>
      <dgm:t>
        <a:bodyPr/>
        <a:lstStyle/>
        <a:p>
          <a:endParaRPr lang="en-US"/>
        </a:p>
      </dgm:t>
    </dgm:pt>
    <dgm:pt modelId="{8ABD5EE9-2ED5-5A48-B66C-4DD1EEE15F52}" type="pres">
      <dgm:prSet presAssocID="{7519F346-009F-4778-B0DA-DB7B8A1291F1}" presName="vert0" presStyleCnt="0">
        <dgm:presLayoutVars>
          <dgm:dir/>
          <dgm:animOne val="branch"/>
          <dgm:animLvl val="lvl"/>
        </dgm:presLayoutVars>
      </dgm:prSet>
      <dgm:spPr/>
    </dgm:pt>
    <dgm:pt modelId="{570300F3-7261-8C45-94CD-300EC3112A27}" type="pres">
      <dgm:prSet presAssocID="{3DC9AB49-2DAA-4BEE-A35B-F518E5BD1F3C}" presName="thickLine" presStyleLbl="alignNode1" presStyleIdx="0" presStyleCnt="4"/>
      <dgm:spPr/>
    </dgm:pt>
    <dgm:pt modelId="{C0444ED9-A758-E144-8720-9ECFAC6D4AC9}" type="pres">
      <dgm:prSet presAssocID="{3DC9AB49-2DAA-4BEE-A35B-F518E5BD1F3C}" presName="horz1" presStyleCnt="0"/>
      <dgm:spPr/>
    </dgm:pt>
    <dgm:pt modelId="{03304799-CE01-AB46-8E26-59C05D325F9A}" type="pres">
      <dgm:prSet presAssocID="{3DC9AB49-2DAA-4BEE-A35B-F518E5BD1F3C}" presName="tx1" presStyleLbl="revTx" presStyleIdx="0" presStyleCnt="4"/>
      <dgm:spPr/>
    </dgm:pt>
    <dgm:pt modelId="{94DCD313-2408-AD40-B2E0-6474565A6D5A}" type="pres">
      <dgm:prSet presAssocID="{3DC9AB49-2DAA-4BEE-A35B-F518E5BD1F3C}" presName="vert1" presStyleCnt="0"/>
      <dgm:spPr/>
    </dgm:pt>
    <dgm:pt modelId="{64C9AEF5-47AB-4549-AC9F-E75A96A22019}" type="pres">
      <dgm:prSet presAssocID="{26540379-BE16-49E5-BCFF-4C9A333CEE0D}" presName="thickLine" presStyleLbl="alignNode1" presStyleIdx="1" presStyleCnt="4"/>
      <dgm:spPr/>
    </dgm:pt>
    <dgm:pt modelId="{562CBD1C-2A71-F549-955F-5A6998258205}" type="pres">
      <dgm:prSet presAssocID="{26540379-BE16-49E5-BCFF-4C9A333CEE0D}" presName="horz1" presStyleCnt="0"/>
      <dgm:spPr/>
    </dgm:pt>
    <dgm:pt modelId="{D1C47B09-9210-FA44-A0E5-FA2C862E9421}" type="pres">
      <dgm:prSet presAssocID="{26540379-BE16-49E5-BCFF-4C9A333CEE0D}" presName="tx1" presStyleLbl="revTx" presStyleIdx="1" presStyleCnt="4"/>
      <dgm:spPr/>
    </dgm:pt>
    <dgm:pt modelId="{9D32E03A-70F0-D948-9012-1196A40C6A7E}" type="pres">
      <dgm:prSet presAssocID="{26540379-BE16-49E5-BCFF-4C9A333CEE0D}" presName="vert1" presStyleCnt="0"/>
      <dgm:spPr/>
    </dgm:pt>
    <dgm:pt modelId="{22085E07-3000-9A46-85EE-5543EC994575}" type="pres">
      <dgm:prSet presAssocID="{4B5879F0-C59D-464F-BE18-12558A11EEE8}" presName="thickLine" presStyleLbl="alignNode1" presStyleIdx="2" presStyleCnt="4"/>
      <dgm:spPr/>
    </dgm:pt>
    <dgm:pt modelId="{7F98C759-60F0-3945-A94D-535A2F3F0509}" type="pres">
      <dgm:prSet presAssocID="{4B5879F0-C59D-464F-BE18-12558A11EEE8}" presName="horz1" presStyleCnt="0"/>
      <dgm:spPr/>
    </dgm:pt>
    <dgm:pt modelId="{88EDF0AF-6B50-E04E-970A-E58C978F3AA5}" type="pres">
      <dgm:prSet presAssocID="{4B5879F0-C59D-464F-BE18-12558A11EEE8}" presName="tx1" presStyleLbl="revTx" presStyleIdx="2" presStyleCnt="4"/>
      <dgm:spPr/>
    </dgm:pt>
    <dgm:pt modelId="{87ABEDD6-EF78-B94A-BBDF-C79BEAE40D85}" type="pres">
      <dgm:prSet presAssocID="{4B5879F0-C59D-464F-BE18-12558A11EEE8}" presName="vert1" presStyleCnt="0"/>
      <dgm:spPr/>
    </dgm:pt>
    <dgm:pt modelId="{F74F87F3-D232-F54B-8299-B59202F5DDB4}" type="pres">
      <dgm:prSet presAssocID="{F2828E16-056B-4644-A282-892F4BCE109C}" presName="thickLine" presStyleLbl="alignNode1" presStyleIdx="3" presStyleCnt="4"/>
      <dgm:spPr/>
    </dgm:pt>
    <dgm:pt modelId="{60D04252-FF75-764F-961E-D941BF6E29E5}" type="pres">
      <dgm:prSet presAssocID="{F2828E16-056B-4644-A282-892F4BCE109C}" presName="horz1" presStyleCnt="0"/>
      <dgm:spPr/>
    </dgm:pt>
    <dgm:pt modelId="{5AACAE11-674C-5443-879B-5FDD8CB0942C}" type="pres">
      <dgm:prSet presAssocID="{F2828E16-056B-4644-A282-892F4BCE109C}" presName="tx1" presStyleLbl="revTx" presStyleIdx="3" presStyleCnt="4"/>
      <dgm:spPr/>
    </dgm:pt>
    <dgm:pt modelId="{6F9EF6DD-B6A6-E240-BEE9-555CA18BF14D}" type="pres">
      <dgm:prSet presAssocID="{F2828E16-056B-4644-A282-892F4BCE109C}" presName="vert1" presStyleCnt="0"/>
      <dgm:spPr/>
    </dgm:pt>
  </dgm:ptLst>
  <dgm:cxnLst>
    <dgm:cxn modelId="{45C6F337-B965-9749-8619-8B806B1F0453}" type="presOf" srcId="{F2828E16-056B-4644-A282-892F4BCE109C}" destId="{5AACAE11-674C-5443-879B-5FDD8CB0942C}" srcOrd="0" destOrd="0" presId="urn:microsoft.com/office/officeart/2008/layout/LinedList"/>
    <dgm:cxn modelId="{A1B6543C-8110-1046-B91F-F8A8F19363FF}" type="presOf" srcId="{7519F346-009F-4778-B0DA-DB7B8A1291F1}" destId="{8ABD5EE9-2ED5-5A48-B66C-4DD1EEE15F52}" srcOrd="0" destOrd="0" presId="urn:microsoft.com/office/officeart/2008/layout/LinedList"/>
    <dgm:cxn modelId="{7A74AB4D-AE96-7545-9909-79969001465B}" type="presOf" srcId="{4B5879F0-C59D-464F-BE18-12558A11EEE8}" destId="{88EDF0AF-6B50-E04E-970A-E58C978F3AA5}" srcOrd="0" destOrd="0" presId="urn:microsoft.com/office/officeart/2008/layout/LinedList"/>
    <dgm:cxn modelId="{B5297068-4146-4250-8EFE-8FCBEBE6D5BC}" srcId="{7519F346-009F-4778-B0DA-DB7B8A1291F1}" destId="{3DC9AB49-2DAA-4BEE-A35B-F518E5BD1F3C}" srcOrd="0" destOrd="0" parTransId="{47DDAB27-E8DB-4059-AD22-D5903ACE5F88}" sibTransId="{DEA7C2E1-A560-439A-91C7-02399F4A0B21}"/>
    <dgm:cxn modelId="{86586678-2F0A-DF47-92F2-06C1F2568789}" type="presOf" srcId="{26540379-BE16-49E5-BCFF-4C9A333CEE0D}" destId="{D1C47B09-9210-FA44-A0E5-FA2C862E9421}" srcOrd="0" destOrd="0" presId="urn:microsoft.com/office/officeart/2008/layout/LinedList"/>
    <dgm:cxn modelId="{E62B7985-74F2-4312-B95B-3177BF2A5322}" srcId="{7519F346-009F-4778-B0DA-DB7B8A1291F1}" destId="{F2828E16-056B-4644-A282-892F4BCE109C}" srcOrd="3" destOrd="0" parTransId="{91798DC0-DC44-4023-AC7D-512D5EC46712}" sibTransId="{B0A8B91A-68D6-430B-A4BA-AAEC9F9F0BB3}"/>
    <dgm:cxn modelId="{380D0A90-6D39-0D43-950E-ADB847B7B383}" type="presOf" srcId="{3DC9AB49-2DAA-4BEE-A35B-F518E5BD1F3C}" destId="{03304799-CE01-AB46-8E26-59C05D325F9A}" srcOrd="0" destOrd="0" presId="urn:microsoft.com/office/officeart/2008/layout/LinedList"/>
    <dgm:cxn modelId="{39B488C5-F0D3-435C-AF6D-5F0F0C75794D}" srcId="{7519F346-009F-4778-B0DA-DB7B8A1291F1}" destId="{4B5879F0-C59D-464F-BE18-12558A11EEE8}" srcOrd="2" destOrd="0" parTransId="{8520E897-19F0-45B4-9B67-20FCB6276400}" sibTransId="{F0713148-9261-421D-A696-6C3191D65228}"/>
    <dgm:cxn modelId="{F75690F1-5774-44E7-8346-06704581BA39}" srcId="{7519F346-009F-4778-B0DA-DB7B8A1291F1}" destId="{26540379-BE16-49E5-BCFF-4C9A333CEE0D}" srcOrd="1" destOrd="0" parTransId="{CA66B166-C746-4828-9C36-F998E0107301}" sibTransId="{83AEDFE9-E6F4-4D19-B1D4-EBAA2F387670}"/>
    <dgm:cxn modelId="{53A72EFE-5056-E749-84D3-8A6413B39420}" type="presParOf" srcId="{8ABD5EE9-2ED5-5A48-B66C-4DD1EEE15F52}" destId="{570300F3-7261-8C45-94CD-300EC3112A27}" srcOrd="0" destOrd="0" presId="urn:microsoft.com/office/officeart/2008/layout/LinedList"/>
    <dgm:cxn modelId="{5352FA97-B371-DE45-9D08-C821C097D1B3}" type="presParOf" srcId="{8ABD5EE9-2ED5-5A48-B66C-4DD1EEE15F52}" destId="{C0444ED9-A758-E144-8720-9ECFAC6D4AC9}" srcOrd="1" destOrd="0" presId="urn:microsoft.com/office/officeart/2008/layout/LinedList"/>
    <dgm:cxn modelId="{DC7A16DD-F6A6-CD45-8B88-C31FBCF1F8C1}" type="presParOf" srcId="{C0444ED9-A758-E144-8720-9ECFAC6D4AC9}" destId="{03304799-CE01-AB46-8E26-59C05D325F9A}" srcOrd="0" destOrd="0" presId="urn:microsoft.com/office/officeart/2008/layout/LinedList"/>
    <dgm:cxn modelId="{7C5825B0-0EC8-7D4A-B913-F879E0A65D4E}" type="presParOf" srcId="{C0444ED9-A758-E144-8720-9ECFAC6D4AC9}" destId="{94DCD313-2408-AD40-B2E0-6474565A6D5A}" srcOrd="1" destOrd="0" presId="urn:microsoft.com/office/officeart/2008/layout/LinedList"/>
    <dgm:cxn modelId="{3EBF717A-A23D-0249-B1C3-83016A090DA1}" type="presParOf" srcId="{8ABD5EE9-2ED5-5A48-B66C-4DD1EEE15F52}" destId="{64C9AEF5-47AB-4549-AC9F-E75A96A22019}" srcOrd="2" destOrd="0" presId="urn:microsoft.com/office/officeart/2008/layout/LinedList"/>
    <dgm:cxn modelId="{346EBA01-AF21-6C4D-B108-16C00048B9AD}" type="presParOf" srcId="{8ABD5EE9-2ED5-5A48-B66C-4DD1EEE15F52}" destId="{562CBD1C-2A71-F549-955F-5A6998258205}" srcOrd="3" destOrd="0" presId="urn:microsoft.com/office/officeart/2008/layout/LinedList"/>
    <dgm:cxn modelId="{E63ABB7D-3EC8-AF4B-B2CD-1F51732D013B}" type="presParOf" srcId="{562CBD1C-2A71-F549-955F-5A6998258205}" destId="{D1C47B09-9210-FA44-A0E5-FA2C862E9421}" srcOrd="0" destOrd="0" presId="urn:microsoft.com/office/officeart/2008/layout/LinedList"/>
    <dgm:cxn modelId="{BE084ABE-CB2F-5F42-ABBF-6A3C20D71866}" type="presParOf" srcId="{562CBD1C-2A71-F549-955F-5A6998258205}" destId="{9D32E03A-70F0-D948-9012-1196A40C6A7E}" srcOrd="1" destOrd="0" presId="urn:microsoft.com/office/officeart/2008/layout/LinedList"/>
    <dgm:cxn modelId="{E9B91B37-9572-C644-A017-8B36ACD05459}" type="presParOf" srcId="{8ABD5EE9-2ED5-5A48-B66C-4DD1EEE15F52}" destId="{22085E07-3000-9A46-85EE-5543EC994575}" srcOrd="4" destOrd="0" presId="urn:microsoft.com/office/officeart/2008/layout/LinedList"/>
    <dgm:cxn modelId="{B54F8928-68B1-5649-8D83-D31ABF41FE49}" type="presParOf" srcId="{8ABD5EE9-2ED5-5A48-B66C-4DD1EEE15F52}" destId="{7F98C759-60F0-3945-A94D-535A2F3F0509}" srcOrd="5" destOrd="0" presId="urn:microsoft.com/office/officeart/2008/layout/LinedList"/>
    <dgm:cxn modelId="{003033AD-50C6-074A-91B3-2B2F9C9DA98E}" type="presParOf" srcId="{7F98C759-60F0-3945-A94D-535A2F3F0509}" destId="{88EDF0AF-6B50-E04E-970A-E58C978F3AA5}" srcOrd="0" destOrd="0" presId="urn:microsoft.com/office/officeart/2008/layout/LinedList"/>
    <dgm:cxn modelId="{27C95FB9-3458-4348-ABFB-5BA30A007940}" type="presParOf" srcId="{7F98C759-60F0-3945-A94D-535A2F3F0509}" destId="{87ABEDD6-EF78-B94A-BBDF-C79BEAE40D85}" srcOrd="1" destOrd="0" presId="urn:microsoft.com/office/officeart/2008/layout/LinedList"/>
    <dgm:cxn modelId="{F891DE96-84B1-EB49-9667-9C36E952652C}" type="presParOf" srcId="{8ABD5EE9-2ED5-5A48-B66C-4DD1EEE15F52}" destId="{F74F87F3-D232-F54B-8299-B59202F5DDB4}" srcOrd="6" destOrd="0" presId="urn:microsoft.com/office/officeart/2008/layout/LinedList"/>
    <dgm:cxn modelId="{5DC3D158-E45E-8940-AD6C-3A531062C70F}" type="presParOf" srcId="{8ABD5EE9-2ED5-5A48-B66C-4DD1EEE15F52}" destId="{60D04252-FF75-764F-961E-D941BF6E29E5}" srcOrd="7" destOrd="0" presId="urn:microsoft.com/office/officeart/2008/layout/LinedList"/>
    <dgm:cxn modelId="{1FAC1C67-802B-B344-8731-8A2BEFC4F2F0}" type="presParOf" srcId="{60D04252-FF75-764F-961E-D941BF6E29E5}" destId="{5AACAE11-674C-5443-879B-5FDD8CB0942C}" srcOrd="0" destOrd="0" presId="urn:microsoft.com/office/officeart/2008/layout/LinedList"/>
    <dgm:cxn modelId="{AE117D0C-3948-C941-AFA4-38FEAF64E249}" type="presParOf" srcId="{60D04252-FF75-764F-961E-D941BF6E29E5}" destId="{6F9EF6DD-B6A6-E240-BEE9-555CA18BF14D}"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87AD10-0DA9-5C40-B39D-D4091F4ED4EF}">
      <dsp:nvSpPr>
        <dsp:cNvPr id="0" name=""/>
        <dsp:cNvSpPr/>
      </dsp:nvSpPr>
      <dsp:spPr>
        <a:xfrm>
          <a:off x="0" y="4518"/>
          <a:ext cx="6254749" cy="1624553"/>
        </a:xfrm>
        <a:prstGeom prst="roundRect">
          <a:avLst/>
        </a:prstGeom>
        <a:solidFill>
          <a:schemeClr val="accent2">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t>An appropriate mentor is a cognitively healthy, older adult (age 55+) or someone with a disability who could use company and/or light assistance around the home.</a:t>
          </a:r>
        </a:p>
        <a:p>
          <a:pPr marL="0" lvl="0" indent="0" algn="l" defTabSz="711200">
            <a:lnSpc>
              <a:spcPct val="90000"/>
            </a:lnSpc>
            <a:spcBef>
              <a:spcPct val="0"/>
            </a:spcBef>
            <a:spcAft>
              <a:spcPct val="35000"/>
            </a:spcAft>
            <a:buNone/>
          </a:pPr>
          <a:r>
            <a:rPr lang="en-US" sz="1600" kern="1200" dirty="0"/>
            <a:t>Find a mentor:</a:t>
          </a:r>
        </a:p>
      </dsp:txBody>
      <dsp:txXfrm>
        <a:off x="79304" y="83822"/>
        <a:ext cx="6096141" cy="1465945"/>
      </dsp:txXfrm>
    </dsp:sp>
    <dsp:sp modelId="{A9D816A5-0C35-EC4E-A25B-A6D2D1C4617B}">
      <dsp:nvSpPr>
        <dsp:cNvPr id="0" name=""/>
        <dsp:cNvSpPr/>
      </dsp:nvSpPr>
      <dsp:spPr>
        <a:xfrm>
          <a:off x="0" y="1636721"/>
          <a:ext cx="6254749" cy="621562"/>
        </a:xfrm>
        <a:prstGeom prst="roundRect">
          <a:avLst/>
        </a:prstGeom>
        <a:solidFill>
          <a:schemeClr val="accent3">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dirty="0"/>
            <a:t>With whom you can form a relationship</a:t>
          </a:r>
        </a:p>
      </dsp:txBody>
      <dsp:txXfrm>
        <a:off x="30342" y="1667063"/>
        <a:ext cx="6194065" cy="560878"/>
      </dsp:txXfrm>
    </dsp:sp>
    <dsp:sp modelId="{E8FA5296-0938-9749-8AAB-61F34F8348AF}">
      <dsp:nvSpPr>
        <dsp:cNvPr id="0" name=""/>
        <dsp:cNvSpPr/>
      </dsp:nvSpPr>
      <dsp:spPr>
        <a:xfrm>
          <a:off x="0" y="2265934"/>
          <a:ext cx="6254749" cy="621562"/>
        </a:xfrm>
        <a:prstGeom prst="roundRect">
          <a:avLst/>
        </a:prstGeom>
        <a:solidFill>
          <a:schemeClr val="accent4">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dirty="0"/>
            <a:t>Who has healthy cognitive capabilities (no Alzheimer’s or severe dementia)</a:t>
          </a:r>
        </a:p>
      </dsp:txBody>
      <dsp:txXfrm>
        <a:off x="30342" y="2296276"/>
        <a:ext cx="6194065" cy="560878"/>
      </dsp:txXfrm>
    </dsp:sp>
    <dsp:sp modelId="{E20FA974-C43C-6840-AEFC-B09670562A0E}">
      <dsp:nvSpPr>
        <dsp:cNvPr id="0" name=""/>
        <dsp:cNvSpPr/>
      </dsp:nvSpPr>
      <dsp:spPr>
        <a:xfrm>
          <a:off x="0" y="2895146"/>
          <a:ext cx="6254749" cy="621562"/>
        </a:xfrm>
        <a:prstGeom prst="roundRect">
          <a:avLst/>
        </a:prstGeom>
        <a:solidFill>
          <a:schemeClr val="accent5">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dirty="0"/>
            <a:t>Who might be lonely and is needing company</a:t>
          </a:r>
        </a:p>
      </dsp:txBody>
      <dsp:txXfrm>
        <a:off x="30342" y="2925488"/>
        <a:ext cx="6194065" cy="560878"/>
      </dsp:txXfrm>
    </dsp:sp>
    <dsp:sp modelId="{3582E4B1-D042-5447-AFAA-11B8CED3E734}">
      <dsp:nvSpPr>
        <dsp:cNvPr id="0" name=""/>
        <dsp:cNvSpPr/>
      </dsp:nvSpPr>
      <dsp:spPr>
        <a:xfrm>
          <a:off x="0" y="3524359"/>
          <a:ext cx="6254749" cy="621562"/>
        </a:xfrm>
        <a:prstGeom prst="roundRect">
          <a:avLst/>
        </a:prstGeom>
        <a:solidFill>
          <a:schemeClr val="accent6">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t>Who might have similar interests or hobbies</a:t>
          </a:r>
        </a:p>
      </dsp:txBody>
      <dsp:txXfrm>
        <a:off x="30342" y="3554701"/>
        <a:ext cx="6194065" cy="560878"/>
      </dsp:txXfrm>
    </dsp:sp>
    <dsp:sp modelId="{22CDB340-8FA5-764E-A256-20D2AC73FB1E}">
      <dsp:nvSpPr>
        <dsp:cNvPr id="0" name=""/>
        <dsp:cNvSpPr/>
      </dsp:nvSpPr>
      <dsp:spPr>
        <a:xfrm>
          <a:off x="0" y="4153571"/>
          <a:ext cx="6254749" cy="621562"/>
        </a:xfrm>
        <a:prstGeom prst="roundRect">
          <a:avLst/>
        </a:prstGeom>
        <a:solidFill>
          <a:schemeClr val="accent2">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t>Who can commit to one hour, once per week for the entire school year.</a:t>
          </a:r>
        </a:p>
      </dsp:txBody>
      <dsp:txXfrm>
        <a:off x="30342" y="4183913"/>
        <a:ext cx="6194065" cy="560878"/>
      </dsp:txXfrm>
    </dsp:sp>
    <dsp:sp modelId="{42121BBF-AE56-9545-B029-4D47E448DFF8}">
      <dsp:nvSpPr>
        <dsp:cNvPr id="0" name=""/>
        <dsp:cNvSpPr/>
      </dsp:nvSpPr>
      <dsp:spPr>
        <a:xfrm>
          <a:off x="0" y="4782784"/>
          <a:ext cx="6254749" cy="621562"/>
        </a:xfrm>
        <a:prstGeom prst="roundRect">
          <a:avLst/>
        </a:prstGeom>
        <a:solidFill>
          <a:schemeClr val="accent3">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i="1" kern="1200" dirty="0"/>
            <a:t>*No relatives or nursing home residents</a:t>
          </a:r>
          <a:endParaRPr lang="en-US" sz="1800" kern="1200" dirty="0"/>
        </a:p>
      </dsp:txBody>
      <dsp:txXfrm>
        <a:off x="30342" y="4813126"/>
        <a:ext cx="6194065" cy="56087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0300F3-7261-8C45-94CD-300EC3112A27}">
      <dsp:nvSpPr>
        <dsp:cNvPr id="0" name=""/>
        <dsp:cNvSpPr/>
      </dsp:nvSpPr>
      <dsp:spPr>
        <a:xfrm>
          <a:off x="0" y="0"/>
          <a:ext cx="8534873" cy="0"/>
        </a:xfrm>
        <a:prstGeom prst="line">
          <a:avLst/>
        </a:prstGeom>
        <a:solidFill>
          <a:schemeClr val="accent1">
            <a:hueOff val="0"/>
            <a:satOff val="0"/>
            <a:lumOff val="0"/>
            <a:alphaOff val="0"/>
          </a:schemeClr>
        </a:solidFill>
        <a:ln w="12700"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3304799-CE01-AB46-8E26-59C05D325F9A}">
      <dsp:nvSpPr>
        <dsp:cNvPr id="0" name=""/>
        <dsp:cNvSpPr/>
      </dsp:nvSpPr>
      <dsp:spPr>
        <a:xfrm>
          <a:off x="0" y="0"/>
          <a:ext cx="8534873" cy="9601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r>
            <a:rPr lang="en-US" sz="3600" kern="1200" dirty="0"/>
            <a:t>PFE Coordinator</a:t>
          </a:r>
        </a:p>
      </dsp:txBody>
      <dsp:txXfrm>
        <a:off x="0" y="0"/>
        <a:ext cx="8534873" cy="960152"/>
      </dsp:txXfrm>
    </dsp:sp>
    <dsp:sp modelId="{64C9AEF5-47AB-4549-AC9F-E75A96A22019}">
      <dsp:nvSpPr>
        <dsp:cNvPr id="0" name=""/>
        <dsp:cNvSpPr/>
      </dsp:nvSpPr>
      <dsp:spPr>
        <a:xfrm>
          <a:off x="0" y="960152"/>
          <a:ext cx="8534873" cy="0"/>
        </a:xfrm>
        <a:prstGeom prst="line">
          <a:avLst/>
        </a:prstGeom>
        <a:solidFill>
          <a:schemeClr val="accent1">
            <a:hueOff val="0"/>
            <a:satOff val="0"/>
            <a:lumOff val="0"/>
            <a:alphaOff val="0"/>
          </a:schemeClr>
        </a:solidFill>
        <a:ln w="12700"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1C47B09-9210-FA44-A0E5-FA2C862E9421}">
      <dsp:nvSpPr>
        <dsp:cNvPr id="0" name=""/>
        <dsp:cNvSpPr/>
      </dsp:nvSpPr>
      <dsp:spPr>
        <a:xfrm>
          <a:off x="0" y="960152"/>
          <a:ext cx="8534873" cy="9601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r>
            <a:rPr lang="en-US" sz="3600" kern="1200" dirty="0"/>
            <a:t>Name:</a:t>
          </a:r>
        </a:p>
      </dsp:txBody>
      <dsp:txXfrm>
        <a:off x="0" y="960152"/>
        <a:ext cx="8534873" cy="960152"/>
      </dsp:txXfrm>
    </dsp:sp>
    <dsp:sp modelId="{22085E07-3000-9A46-85EE-5543EC994575}">
      <dsp:nvSpPr>
        <dsp:cNvPr id="0" name=""/>
        <dsp:cNvSpPr/>
      </dsp:nvSpPr>
      <dsp:spPr>
        <a:xfrm>
          <a:off x="0" y="1920304"/>
          <a:ext cx="8534873" cy="0"/>
        </a:xfrm>
        <a:prstGeom prst="line">
          <a:avLst/>
        </a:prstGeom>
        <a:solidFill>
          <a:schemeClr val="accent1">
            <a:hueOff val="0"/>
            <a:satOff val="0"/>
            <a:lumOff val="0"/>
            <a:alphaOff val="0"/>
          </a:schemeClr>
        </a:solidFill>
        <a:ln w="12700"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8EDF0AF-6B50-E04E-970A-E58C978F3AA5}">
      <dsp:nvSpPr>
        <dsp:cNvPr id="0" name=""/>
        <dsp:cNvSpPr/>
      </dsp:nvSpPr>
      <dsp:spPr>
        <a:xfrm>
          <a:off x="0" y="1920304"/>
          <a:ext cx="8534873" cy="9601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r>
            <a:rPr lang="en-US" sz="3600" kern="1200" dirty="0"/>
            <a:t>Phone:</a:t>
          </a:r>
        </a:p>
      </dsp:txBody>
      <dsp:txXfrm>
        <a:off x="0" y="1920304"/>
        <a:ext cx="8534873" cy="960152"/>
      </dsp:txXfrm>
    </dsp:sp>
    <dsp:sp modelId="{F74F87F3-D232-F54B-8299-B59202F5DDB4}">
      <dsp:nvSpPr>
        <dsp:cNvPr id="0" name=""/>
        <dsp:cNvSpPr/>
      </dsp:nvSpPr>
      <dsp:spPr>
        <a:xfrm>
          <a:off x="0" y="2880456"/>
          <a:ext cx="8534873" cy="0"/>
        </a:xfrm>
        <a:prstGeom prst="line">
          <a:avLst/>
        </a:prstGeom>
        <a:solidFill>
          <a:schemeClr val="accent1">
            <a:hueOff val="0"/>
            <a:satOff val="0"/>
            <a:lumOff val="0"/>
            <a:alphaOff val="0"/>
          </a:schemeClr>
        </a:solidFill>
        <a:ln w="12700"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AACAE11-674C-5443-879B-5FDD8CB0942C}">
      <dsp:nvSpPr>
        <dsp:cNvPr id="0" name=""/>
        <dsp:cNvSpPr/>
      </dsp:nvSpPr>
      <dsp:spPr>
        <a:xfrm>
          <a:off x="0" y="2880456"/>
          <a:ext cx="8534873" cy="9601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r>
            <a:rPr lang="en-US" sz="3600" kern="1200" dirty="0"/>
            <a:t>Email:</a:t>
          </a:r>
        </a:p>
      </dsp:txBody>
      <dsp:txXfrm>
        <a:off x="0" y="2880456"/>
        <a:ext cx="8534873" cy="96015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02B63FD-C2EE-47BF-9590-0A93F6D004EE}" type="datetimeFigureOut">
              <a:rPr lang="en-US" smtClean="0"/>
              <a:t>4/9/24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525039-CBEF-4253-8C9F-29CA5FE66810}" type="slidenum">
              <a:rPr lang="en-US" smtClean="0"/>
              <a:t>‹#›</a:t>
            </a:fld>
            <a:endParaRPr lang="en-US"/>
          </a:p>
        </p:txBody>
      </p:sp>
    </p:spTree>
    <p:extLst>
      <p:ext uri="{BB962C8B-B14F-4D97-AF65-F5344CB8AC3E}">
        <p14:creationId xmlns:p14="http://schemas.microsoft.com/office/powerpoint/2010/main" val="4657917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a:lnSpc>
                <a:spcPct val="100000"/>
              </a:lnSpc>
              <a:spcBef>
                <a:spcPts val="0"/>
              </a:spcBef>
              <a:spcAft>
                <a:spcPts val="0"/>
              </a:spcAft>
              <a:buNone/>
              <a:tabLst/>
              <a:defRPr/>
            </a:pPr>
            <a:r>
              <a:rPr lang="en-US" dirty="0"/>
              <a:t>2021-2022</a:t>
            </a:r>
          </a:p>
        </p:txBody>
      </p:sp>
      <p:sp>
        <p:nvSpPr>
          <p:cNvPr id="4" name="Slide Number Placeholder 3"/>
          <p:cNvSpPr>
            <a:spLocks noGrp="1"/>
          </p:cNvSpPr>
          <p:nvPr>
            <p:ph type="sldNum" sz="quarter" idx="10"/>
          </p:nvPr>
        </p:nvSpPr>
        <p:spPr/>
        <p:txBody>
          <a:bodyPr/>
          <a:lstStyle/>
          <a:p>
            <a:fld id="{C8525039-CBEF-4253-8C9F-29CA5FE66810}" type="slidenum">
              <a:rPr lang="en-US" smtClean="0"/>
              <a:t>1</a:t>
            </a:fld>
            <a:endParaRPr lang="en-US"/>
          </a:p>
        </p:txBody>
      </p:sp>
    </p:spTree>
    <p:extLst>
      <p:ext uri="{BB962C8B-B14F-4D97-AF65-F5344CB8AC3E}">
        <p14:creationId xmlns:p14="http://schemas.microsoft.com/office/powerpoint/2010/main" val="42171455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B61BEF0D-F0BB-DE4B-95CE-6DB70DBA9567}" type="datetimeFigureOut">
              <a:rPr lang="en-US" smtClean="0"/>
              <a:pPr/>
              <a:t>4/9/24</a:t>
            </a:fld>
            <a:endParaRPr lang="en-US"/>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D57F1E4F-1CFF-5643-939E-217C01CDF565}" type="slidenum">
              <a:rPr lang="en-US" smtClean="0"/>
              <a:pPr/>
              <a:t>‹#›</a:t>
            </a:fld>
            <a:endParaRPr lang="en-US"/>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5215254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4/9/24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a:p>
        </p:txBody>
      </p:sp>
    </p:spTree>
    <p:extLst>
      <p:ext uri="{BB962C8B-B14F-4D97-AF65-F5344CB8AC3E}">
        <p14:creationId xmlns:p14="http://schemas.microsoft.com/office/powerpoint/2010/main" val="6804192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4/9/24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6498584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4/9/24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7730980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B61BEF0D-F0BB-DE4B-95CE-6DB70DBA9567}" type="datetimeFigureOut">
              <a:rPr lang="en-US" smtClean="0"/>
              <a:pPr/>
              <a:t>4/9/24</a:t>
            </a:fld>
            <a:endParaRPr lang="en-US"/>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D57F1E4F-1CFF-5643-939E-217C01CDF565}" type="slidenum">
              <a:rPr lang="en-US" smtClean="0"/>
              <a:pPr/>
              <a:t>‹#›</a:t>
            </a:fld>
            <a:endParaRPr lang="en-US"/>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119094879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4/9/24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a:p>
        </p:txBody>
      </p:sp>
    </p:spTree>
    <p:extLst>
      <p:ext uri="{BB962C8B-B14F-4D97-AF65-F5344CB8AC3E}">
        <p14:creationId xmlns:p14="http://schemas.microsoft.com/office/powerpoint/2010/main" val="944151371"/>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4/9/24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531799387"/>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4/9/24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720144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4/9/24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2508140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42A54C80-263E-416B-A8E0-580EDEADCBDC}" type="datetimeFigureOut">
              <a:rPr lang="en-US" smtClean="0"/>
              <a:t>4/9/24</a:t>
            </a:fld>
            <a:endParaRPr lang="en-US"/>
          </a:p>
        </p:txBody>
      </p:sp>
      <p:sp>
        <p:nvSpPr>
          <p:cNvPr id="6" name="Footer Placeholder 5"/>
          <p:cNvSpPr>
            <a:spLocks noGrp="1"/>
          </p:cNvSpPr>
          <p:nvPr>
            <p:ph type="ftr" sz="quarter" idx="11"/>
          </p:nvPr>
        </p:nvSpPr>
        <p:spPr>
          <a:xfrm>
            <a:off x="2103620" y="6375679"/>
            <a:ext cx="3482179" cy="345796"/>
          </a:xfrm>
        </p:spPr>
        <p:txBody>
          <a:bodyPr/>
          <a:lstStyle/>
          <a:p>
            <a:endParaRPr lang="en-US"/>
          </a:p>
        </p:txBody>
      </p:sp>
      <p:sp>
        <p:nvSpPr>
          <p:cNvPr id="7" name="Slide Number Placeholder 6"/>
          <p:cNvSpPr>
            <a:spLocks noGrp="1"/>
          </p:cNvSpPr>
          <p:nvPr>
            <p:ph type="sldNum" sz="quarter" idx="12"/>
          </p:nvPr>
        </p:nvSpPr>
        <p:spPr>
          <a:xfrm>
            <a:off x="5691014" y="6375679"/>
            <a:ext cx="1232456" cy="345796"/>
          </a:xfrm>
        </p:spPr>
        <p:txBody>
          <a:bodyPr/>
          <a:lstStyle/>
          <a:p>
            <a:fld id="{519954A3-9DFD-4C44-94BA-B95130A3BA1C}" type="slidenum">
              <a:rPr lang="en-US" smtClean="0"/>
              <a:t>‹#›</a:t>
            </a:fld>
            <a:endParaRPr lang="en-US"/>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662530140"/>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B61BEF0D-F0BB-DE4B-95CE-6DB70DBA9567}" type="datetimeFigureOut">
              <a:rPr lang="en-US" smtClean="0"/>
              <a:pPr/>
              <a:t>4/9/24</a:t>
            </a:fld>
            <a:endParaRPr lang="en-US"/>
          </a:p>
        </p:txBody>
      </p:sp>
      <p:sp>
        <p:nvSpPr>
          <p:cNvPr id="6" name="Footer Placeholder 5"/>
          <p:cNvSpPr>
            <a:spLocks noGrp="1"/>
          </p:cNvSpPr>
          <p:nvPr>
            <p:ph type="ftr" sz="quarter" idx="11"/>
          </p:nvPr>
        </p:nvSpPr>
        <p:spPr>
          <a:xfrm>
            <a:off x="2103621" y="6375679"/>
            <a:ext cx="3482178" cy="345796"/>
          </a:xfrm>
        </p:spPr>
        <p:txBody>
          <a:bodyPr/>
          <a:lstStyle/>
          <a:p>
            <a:endParaRPr lang="en-US"/>
          </a:p>
        </p:txBody>
      </p:sp>
      <p:sp>
        <p:nvSpPr>
          <p:cNvPr id="7" name="Slide Number Placeholder 6"/>
          <p:cNvSpPr>
            <a:spLocks noGrp="1"/>
          </p:cNvSpPr>
          <p:nvPr>
            <p:ph type="sldNum" sz="quarter" idx="12"/>
          </p:nvPr>
        </p:nvSpPr>
        <p:spPr>
          <a:xfrm>
            <a:off x="5687568" y="6375679"/>
            <a:ext cx="1234440" cy="345796"/>
          </a:xfrm>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9296453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B61BEF0D-F0BB-DE4B-95CE-6DB70DBA9567}" type="datetimeFigureOut">
              <a:rPr lang="en-US" smtClean="0"/>
              <a:pPr/>
              <a:t>4/9/24</a:t>
            </a:fld>
            <a:endParaRPr lang="en-US"/>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D57F1E4F-1CFF-5643-939E-217C01CDF565}" type="slidenum">
              <a:rPr lang="en-US" smtClean="0"/>
              <a:pPr/>
              <a:t>‹#›</a:t>
            </a:fld>
            <a:endParaRPr lang="en-US"/>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860471897"/>
      </p:ext>
    </p:extLst>
  </p:cSld>
  <p:clrMap bg1="lt1" tx1="dk1" bg2="lt2" tx2="dk2" accent1="accent1" accent2="accent2" accent3="accent3" accent4="accent4" accent5="accent5" accent6="accent6" hlink="hlink" folHlink="folHlink"/>
  <p:sldLayoutIdLst>
    <p:sldLayoutId id="2147483806" r:id="rId1"/>
    <p:sldLayoutId id="2147483807" r:id="rId2"/>
    <p:sldLayoutId id="2147483808" r:id="rId3"/>
    <p:sldLayoutId id="2147483809" r:id="rId4"/>
    <p:sldLayoutId id="2147483810" r:id="rId5"/>
    <p:sldLayoutId id="2147483811" r:id="rId6"/>
    <p:sldLayoutId id="2147483812" r:id="rId7"/>
    <p:sldLayoutId id="2147483813" r:id="rId8"/>
    <p:sldLayoutId id="2147483814" r:id="rId9"/>
    <p:sldLayoutId id="2147483815" r:id="rId10"/>
    <p:sldLayoutId id="2147483816"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video" Target="https://www.youtube.com/embed/2XWSapjMqO8?feature=oembed"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mailto:pfe@sffcfoundation.or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sv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5790ACC-6AA7-45C3-86F9-D607BB2F8D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274038" y="4242032"/>
            <a:ext cx="10274497" cy="1734497"/>
          </a:xfrm>
        </p:spPr>
        <p:txBody>
          <a:bodyPr anchor="t">
            <a:normAutofit/>
          </a:bodyPr>
          <a:lstStyle/>
          <a:p>
            <a:r>
              <a:rPr lang="en-US" sz="5600" dirty="0"/>
              <a:t>Student Orientation (Grades K-8)</a:t>
            </a:r>
          </a:p>
        </p:txBody>
      </p:sp>
      <p:sp>
        <p:nvSpPr>
          <p:cNvPr id="11" name="Freeform 6">
            <a:extLst>
              <a:ext uri="{FF2B5EF4-FFF2-40B4-BE49-F238E27FC236}">
                <a16:creationId xmlns:a16="http://schemas.microsoft.com/office/drawing/2014/main" id="{5330D13B-3B87-46AC-B6F5-7E13BC88BE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txBody>
          <a:bodyPr/>
          <a:lstStyle/>
          <a:p>
            <a:endParaRPr lang="en-US"/>
          </a:p>
        </p:txBody>
      </p:sp>
      <p:pic>
        <p:nvPicPr>
          <p:cNvPr id="4" name="Picture 5" descr="A close up of a logo&#10;&#10;Description generated with very high confidence">
            <a:extLst>
              <a:ext uri="{FF2B5EF4-FFF2-40B4-BE49-F238E27FC236}">
                <a16:creationId xmlns:a16="http://schemas.microsoft.com/office/drawing/2014/main" id="{8701D067-A13B-49DF-9E84-D442835B0E75}"/>
              </a:ext>
            </a:extLst>
          </p:cNvPr>
          <p:cNvPicPr>
            <a:picLocks noChangeAspect="1"/>
          </p:cNvPicPr>
          <p:nvPr/>
        </p:nvPicPr>
        <p:blipFill>
          <a:blip r:embed="rId3"/>
          <a:stretch>
            <a:fillRect/>
          </a:stretch>
        </p:blipFill>
        <p:spPr>
          <a:xfrm>
            <a:off x="4773297" y="643464"/>
            <a:ext cx="3275978" cy="3275978"/>
          </a:xfrm>
          <a:prstGeom prst="rect">
            <a:avLst/>
          </a:prstGeom>
          <a:ln>
            <a:noFill/>
          </a:ln>
          <a:effectLst>
            <a:softEdge rad="112500"/>
          </a:effectLst>
        </p:spPr>
      </p:pic>
    </p:spTree>
    <p:extLst>
      <p:ext uri="{BB962C8B-B14F-4D97-AF65-F5344CB8AC3E}">
        <p14:creationId xmlns:p14="http://schemas.microsoft.com/office/powerpoint/2010/main" val="9686114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2CFCBB-1267-CAED-CEDC-E9C1AC0AC495}"/>
              </a:ext>
            </a:extLst>
          </p:cNvPr>
          <p:cNvSpPr>
            <a:spLocks noGrp="1"/>
          </p:cNvSpPr>
          <p:nvPr>
            <p:ph type="title"/>
          </p:nvPr>
        </p:nvSpPr>
        <p:spPr>
          <a:xfrm>
            <a:off x="1251678" y="848299"/>
            <a:ext cx="10178322" cy="1026218"/>
          </a:xfrm>
        </p:spPr>
        <p:txBody>
          <a:bodyPr/>
          <a:lstStyle/>
          <a:p>
            <a:r>
              <a:rPr lang="en-US" dirty="0"/>
              <a:t>Helpful resources</a:t>
            </a:r>
          </a:p>
        </p:txBody>
      </p:sp>
      <p:sp>
        <p:nvSpPr>
          <p:cNvPr id="3" name="Content Placeholder 2">
            <a:extLst>
              <a:ext uri="{FF2B5EF4-FFF2-40B4-BE49-F238E27FC236}">
                <a16:creationId xmlns:a16="http://schemas.microsoft.com/office/drawing/2014/main" id="{04E4C221-766F-6551-D252-DB8304FD7DC8}"/>
              </a:ext>
            </a:extLst>
          </p:cNvPr>
          <p:cNvSpPr>
            <a:spLocks noGrp="1"/>
          </p:cNvSpPr>
          <p:nvPr>
            <p:ph idx="1"/>
          </p:nvPr>
        </p:nvSpPr>
        <p:spPr>
          <a:xfrm>
            <a:off x="1251678" y="1972019"/>
            <a:ext cx="10178322" cy="3907573"/>
          </a:xfrm>
        </p:spPr>
        <p:txBody>
          <a:bodyPr/>
          <a:lstStyle/>
          <a:p>
            <a:pPr marL="0" indent="0">
              <a:buNone/>
            </a:pPr>
            <a:r>
              <a:rPr lang="en-US" dirty="0"/>
              <a:t>Helpful documents are available to you on the PFE website under the ‘Resources’ tab such as:</a:t>
            </a:r>
          </a:p>
          <a:p>
            <a:r>
              <a:rPr lang="en-US" dirty="0"/>
              <a:t>Activity suggestions</a:t>
            </a:r>
          </a:p>
          <a:p>
            <a:r>
              <a:rPr lang="en-US" dirty="0"/>
              <a:t>Calendar</a:t>
            </a:r>
          </a:p>
          <a:p>
            <a:r>
              <a:rPr lang="en-US" dirty="0"/>
              <a:t>Reflection website directions</a:t>
            </a:r>
          </a:p>
          <a:p>
            <a:r>
              <a:rPr lang="en-US" dirty="0"/>
              <a:t>Student packet in English &amp; Spanish</a:t>
            </a:r>
          </a:p>
          <a:p>
            <a:r>
              <a:rPr lang="en-US" dirty="0"/>
              <a:t>Mentor packet</a:t>
            </a:r>
          </a:p>
          <a:p>
            <a:r>
              <a:rPr lang="en-US" dirty="0"/>
              <a:t>Understanding guidelines</a:t>
            </a:r>
          </a:p>
        </p:txBody>
      </p:sp>
    </p:spTree>
    <p:extLst>
      <p:ext uri="{BB962C8B-B14F-4D97-AF65-F5344CB8AC3E}">
        <p14:creationId xmlns:p14="http://schemas.microsoft.com/office/powerpoint/2010/main" val="12763193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1F20A-2A07-C710-0589-65811E29AB03}"/>
              </a:ext>
            </a:extLst>
          </p:cNvPr>
          <p:cNvSpPr>
            <a:spLocks noGrp="1"/>
          </p:cNvSpPr>
          <p:nvPr>
            <p:ph type="title"/>
          </p:nvPr>
        </p:nvSpPr>
        <p:spPr>
          <a:xfrm>
            <a:off x="4283725" y="2817113"/>
            <a:ext cx="3624549" cy="1492132"/>
          </a:xfrm>
        </p:spPr>
        <p:txBody>
          <a:bodyPr/>
          <a:lstStyle/>
          <a:p>
            <a:r>
              <a:rPr lang="en-US" dirty="0"/>
              <a:t>Questions?</a:t>
            </a:r>
          </a:p>
        </p:txBody>
      </p:sp>
    </p:spTree>
    <p:extLst>
      <p:ext uri="{BB962C8B-B14F-4D97-AF65-F5344CB8AC3E}">
        <p14:creationId xmlns:p14="http://schemas.microsoft.com/office/powerpoint/2010/main" val="38523446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6E5BB3-E84B-45D9-B9D6-CC97F351863F}"/>
              </a:ext>
            </a:extLst>
          </p:cNvPr>
          <p:cNvSpPr>
            <a:spLocks noGrp="1"/>
          </p:cNvSpPr>
          <p:nvPr>
            <p:ph type="title"/>
          </p:nvPr>
        </p:nvSpPr>
        <p:spPr/>
        <p:txBody>
          <a:bodyPr/>
          <a:lstStyle/>
          <a:p>
            <a:r>
              <a:rPr lang="en-US" dirty="0"/>
              <a:t>Contact Information</a:t>
            </a:r>
          </a:p>
        </p:txBody>
      </p:sp>
      <p:graphicFrame>
        <p:nvGraphicFramePr>
          <p:cNvPr id="5" name="Content Placeholder 2">
            <a:extLst>
              <a:ext uri="{FF2B5EF4-FFF2-40B4-BE49-F238E27FC236}">
                <a16:creationId xmlns:a16="http://schemas.microsoft.com/office/drawing/2014/main" id="{CA459E85-58F9-4E23-8D57-C44135BB2EF1}"/>
              </a:ext>
            </a:extLst>
          </p:cNvPr>
          <p:cNvGraphicFramePr>
            <a:graphicFrameLocks noGrp="1"/>
          </p:cNvGraphicFramePr>
          <p:nvPr>
            <p:ph idx="1"/>
            <p:extLst>
              <p:ext uri="{D42A27DB-BD31-4B8C-83A1-F6EECF244321}">
                <p14:modId xmlns:p14="http://schemas.microsoft.com/office/powerpoint/2010/main" val="3931554356"/>
              </p:ext>
            </p:extLst>
          </p:nvPr>
        </p:nvGraphicFramePr>
        <p:xfrm>
          <a:off x="1251677" y="1386299"/>
          <a:ext cx="8534873" cy="38406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352188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nline Media 3" title="PFE Origin Story (Ashley)">
            <a:hlinkClick r:id="" action="ppaction://media"/>
            <a:extLst>
              <a:ext uri="{FF2B5EF4-FFF2-40B4-BE49-F238E27FC236}">
                <a16:creationId xmlns:a16="http://schemas.microsoft.com/office/drawing/2014/main" id="{1E29ED2E-3030-458A-9557-8089D67DFBB5}"/>
              </a:ext>
            </a:extLst>
          </p:cNvPr>
          <p:cNvPicPr>
            <a:picLocks noRot="1" noChangeAspect="1"/>
          </p:cNvPicPr>
          <p:nvPr>
            <a:videoFile r:link="rId1"/>
          </p:nvPr>
        </p:nvPicPr>
        <p:blipFill>
          <a:blip r:embed="rId3"/>
          <a:stretch>
            <a:fillRect/>
          </a:stretch>
        </p:blipFill>
        <p:spPr>
          <a:xfrm>
            <a:off x="-73248" y="0"/>
            <a:ext cx="12265248" cy="6929865"/>
          </a:xfrm>
          <a:prstGeom prst="rect">
            <a:avLst/>
          </a:prstGeom>
        </p:spPr>
      </p:pic>
    </p:spTree>
    <p:extLst>
      <p:ext uri="{BB962C8B-B14F-4D97-AF65-F5344CB8AC3E}">
        <p14:creationId xmlns:p14="http://schemas.microsoft.com/office/powerpoint/2010/main" val="3929799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0851669-7281-49C2-8BF0-67BA70EC1A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895600" y="382385"/>
            <a:ext cx="8534399" cy="976858"/>
          </a:xfrm>
        </p:spPr>
        <p:txBody>
          <a:bodyPr anchor="b">
            <a:normAutofit/>
          </a:bodyPr>
          <a:lstStyle/>
          <a:p>
            <a:pPr algn="ctr"/>
            <a:r>
              <a:rPr lang="en-US" sz="4400" dirty="0"/>
              <a:t>How PFE Works</a:t>
            </a:r>
          </a:p>
        </p:txBody>
      </p:sp>
      <p:sp>
        <p:nvSpPr>
          <p:cNvPr id="10" name="Freeform: Shape 9">
            <a:extLst>
              <a:ext uri="{FF2B5EF4-FFF2-40B4-BE49-F238E27FC236}">
                <a16:creationId xmlns:a16="http://schemas.microsoft.com/office/drawing/2014/main" id="{16992B13-74C4-4370-93C5-F5403D944D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 y="0"/>
            <a:ext cx="2275119" cy="6858000"/>
          </a:xfrm>
          <a:custGeom>
            <a:avLst/>
            <a:gdLst>
              <a:gd name="connsiteX0" fmla="*/ 0 w 2275119"/>
              <a:gd name="connsiteY0" fmla="*/ 0 h 6858000"/>
              <a:gd name="connsiteX1" fmla="*/ 1389294 w 2275119"/>
              <a:gd name="connsiteY1" fmla="*/ 0 h 6858000"/>
              <a:gd name="connsiteX2" fmla="*/ 1556068 w 2275119"/>
              <a:gd name="connsiteY2" fmla="*/ 0 h 6858000"/>
              <a:gd name="connsiteX3" fmla="*/ 2098907 w 2275119"/>
              <a:gd name="connsiteY3" fmla="*/ 0 h 6858000"/>
              <a:gd name="connsiteX4" fmla="*/ 2100494 w 2275119"/>
              <a:gd name="connsiteY4" fmla="*/ 68263 h 6858000"/>
              <a:gd name="connsiteX5" fmla="*/ 2108432 w 2275119"/>
              <a:gd name="connsiteY5" fmla="*/ 128588 h 6858000"/>
              <a:gd name="connsiteX6" fmla="*/ 2119544 w 2275119"/>
              <a:gd name="connsiteY6" fmla="*/ 180975 h 6858000"/>
              <a:gd name="connsiteX7" fmla="*/ 2133832 w 2275119"/>
              <a:gd name="connsiteY7" fmla="*/ 227013 h 6858000"/>
              <a:gd name="connsiteX8" fmla="*/ 2149707 w 2275119"/>
              <a:gd name="connsiteY8" fmla="*/ 268288 h 6858000"/>
              <a:gd name="connsiteX9" fmla="*/ 2168757 w 2275119"/>
              <a:gd name="connsiteY9" fmla="*/ 304800 h 6858000"/>
              <a:gd name="connsiteX10" fmla="*/ 2187807 w 2275119"/>
              <a:gd name="connsiteY10" fmla="*/ 342900 h 6858000"/>
              <a:gd name="connsiteX11" fmla="*/ 2206857 w 2275119"/>
              <a:gd name="connsiteY11" fmla="*/ 381000 h 6858000"/>
              <a:gd name="connsiteX12" fmla="*/ 2222732 w 2275119"/>
              <a:gd name="connsiteY12" fmla="*/ 417513 h 6858000"/>
              <a:gd name="connsiteX13" fmla="*/ 2238607 w 2275119"/>
              <a:gd name="connsiteY13" fmla="*/ 458788 h 6858000"/>
              <a:gd name="connsiteX14" fmla="*/ 2254482 w 2275119"/>
              <a:gd name="connsiteY14" fmla="*/ 504825 h 6858000"/>
              <a:gd name="connsiteX15" fmla="*/ 2265594 w 2275119"/>
              <a:gd name="connsiteY15" fmla="*/ 557213 h 6858000"/>
              <a:gd name="connsiteX16" fmla="*/ 2271944 w 2275119"/>
              <a:gd name="connsiteY16" fmla="*/ 617538 h 6858000"/>
              <a:gd name="connsiteX17" fmla="*/ 2275119 w 2275119"/>
              <a:gd name="connsiteY17" fmla="*/ 685800 h 6858000"/>
              <a:gd name="connsiteX18" fmla="*/ 2271944 w 2275119"/>
              <a:gd name="connsiteY18" fmla="*/ 754063 h 6858000"/>
              <a:gd name="connsiteX19" fmla="*/ 2265594 w 2275119"/>
              <a:gd name="connsiteY19" fmla="*/ 814388 h 6858000"/>
              <a:gd name="connsiteX20" fmla="*/ 2254482 w 2275119"/>
              <a:gd name="connsiteY20" fmla="*/ 866775 h 6858000"/>
              <a:gd name="connsiteX21" fmla="*/ 2238607 w 2275119"/>
              <a:gd name="connsiteY21" fmla="*/ 912813 h 6858000"/>
              <a:gd name="connsiteX22" fmla="*/ 2222732 w 2275119"/>
              <a:gd name="connsiteY22" fmla="*/ 954088 h 6858000"/>
              <a:gd name="connsiteX23" fmla="*/ 2206857 w 2275119"/>
              <a:gd name="connsiteY23" fmla="*/ 990600 h 6858000"/>
              <a:gd name="connsiteX24" fmla="*/ 2187807 w 2275119"/>
              <a:gd name="connsiteY24" fmla="*/ 1028700 h 6858000"/>
              <a:gd name="connsiteX25" fmla="*/ 2168757 w 2275119"/>
              <a:gd name="connsiteY25" fmla="*/ 1066800 h 6858000"/>
              <a:gd name="connsiteX26" fmla="*/ 2149707 w 2275119"/>
              <a:gd name="connsiteY26" fmla="*/ 1103313 h 6858000"/>
              <a:gd name="connsiteX27" fmla="*/ 2133832 w 2275119"/>
              <a:gd name="connsiteY27" fmla="*/ 1144588 h 6858000"/>
              <a:gd name="connsiteX28" fmla="*/ 2119544 w 2275119"/>
              <a:gd name="connsiteY28" fmla="*/ 1190625 h 6858000"/>
              <a:gd name="connsiteX29" fmla="*/ 2108432 w 2275119"/>
              <a:gd name="connsiteY29" fmla="*/ 1243013 h 6858000"/>
              <a:gd name="connsiteX30" fmla="*/ 2100494 w 2275119"/>
              <a:gd name="connsiteY30" fmla="*/ 1303338 h 6858000"/>
              <a:gd name="connsiteX31" fmla="*/ 2098907 w 2275119"/>
              <a:gd name="connsiteY31" fmla="*/ 1371600 h 6858000"/>
              <a:gd name="connsiteX32" fmla="*/ 2100494 w 2275119"/>
              <a:gd name="connsiteY32" fmla="*/ 1439863 h 6858000"/>
              <a:gd name="connsiteX33" fmla="*/ 2108432 w 2275119"/>
              <a:gd name="connsiteY33" fmla="*/ 1500188 h 6858000"/>
              <a:gd name="connsiteX34" fmla="*/ 2119544 w 2275119"/>
              <a:gd name="connsiteY34" fmla="*/ 1552575 h 6858000"/>
              <a:gd name="connsiteX35" fmla="*/ 2133832 w 2275119"/>
              <a:gd name="connsiteY35" fmla="*/ 1598613 h 6858000"/>
              <a:gd name="connsiteX36" fmla="*/ 2149707 w 2275119"/>
              <a:gd name="connsiteY36" fmla="*/ 1639888 h 6858000"/>
              <a:gd name="connsiteX37" fmla="*/ 2168757 w 2275119"/>
              <a:gd name="connsiteY37" fmla="*/ 1676400 h 6858000"/>
              <a:gd name="connsiteX38" fmla="*/ 2187807 w 2275119"/>
              <a:gd name="connsiteY38" fmla="*/ 1714500 h 6858000"/>
              <a:gd name="connsiteX39" fmla="*/ 2206857 w 2275119"/>
              <a:gd name="connsiteY39" fmla="*/ 1752600 h 6858000"/>
              <a:gd name="connsiteX40" fmla="*/ 2222732 w 2275119"/>
              <a:gd name="connsiteY40" fmla="*/ 1789113 h 6858000"/>
              <a:gd name="connsiteX41" fmla="*/ 2238607 w 2275119"/>
              <a:gd name="connsiteY41" fmla="*/ 1830388 h 6858000"/>
              <a:gd name="connsiteX42" fmla="*/ 2254482 w 2275119"/>
              <a:gd name="connsiteY42" fmla="*/ 1876425 h 6858000"/>
              <a:gd name="connsiteX43" fmla="*/ 2265594 w 2275119"/>
              <a:gd name="connsiteY43" fmla="*/ 1928813 h 6858000"/>
              <a:gd name="connsiteX44" fmla="*/ 2271944 w 2275119"/>
              <a:gd name="connsiteY44" fmla="*/ 1989138 h 6858000"/>
              <a:gd name="connsiteX45" fmla="*/ 2275119 w 2275119"/>
              <a:gd name="connsiteY45" fmla="*/ 2057400 h 6858000"/>
              <a:gd name="connsiteX46" fmla="*/ 2271944 w 2275119"/>
              <a:gd name="connsiteY46" fmla="*/ 2125663 h 6858000"/>
              <a:gd name="connsiteX47" fmla="*/ 2265594 w 2275119"/>
              <a:gd name="connsiteY47" fmla="*/ 2185988 h 6858000"/>
              <a:gd name="connsiteX48" fmla="*/ 2254482 w 2275119"/>
              <a:gd name="connsiteY48" fmla="*/ 2238375 h 6858000"/>
              <a:gd name="connsiteX49" fmla="*/ 2238607 w 2275119"/>
              <a:gd name="connsiteY49" fmla="*/ 2284413 h 6858000"/>
              <a:gd name="connsiteX50" fmla="*/ 2222732 w 2275119"/>
              <a:gd name="connsiteY50" fmla="*/ 2325688 h 6858000"/>
              <a:gd name="connsiteX51" fmla="*/ 2206857 w 2275119"/>
              <a:gd name="connsiteY51" fmla="*/ 2362200 h 6858000"/>
              <a:gd name="connsiteX52" fmla="*/ 2187807 w 2275119"/>
              <a:gd name="connsiteY52" fmla="*/ 2400300 h 6858000"/>
              <a:gd name="connsiteX53" fmla="*/ 2168757 w 2275119"/>
              <a:gd name="connsiteY53" fmla="*/ 2438400 h 6858000"/>
              <a:gd name="connsiteX54" fmla="*/ 2149707 w 2275119"/>
              <a:gd name="connsiteY54" fmla="*/ 2474913 h 6858000"/>
              <a:gd name="connsiteX55" fmla="*/ 2133832 w 2275119"/>
              <a:gd name="connsiteY55" fmla="*/ 2516188 h 6858000"/>
              <a:gd name="connsiteX56" fmla="*/ 2119544 w 2275119"/>
              <a:gd name="connsiteY56" fmla="*/ 2562225 h 6858000"/>
              <a:gd name="connsiteX57" fmla="*/ 2108432 w 2275119"/>
              <a:gd name="connsiteY57" fmla="*/ 2614613 h 6858000"/>
              <a:gd name="connsiteX58" fmla="*/ 2100494 w 2275119"/>
              <a:gd name="connsiteY58" fmla="*/ 2674938 h 6858000"/>
              <a:gd name="connsiteX59" fmla="*/ 2098907 w 2275119"/>
              <a:gd name="connsiteY59" fmla="*/ 2743200 h 6858000"/>
              <a:gd name="connsiteX60" fmla="*/ 2100494 w 2275119"/>
              <a:gd name="connsiteY60" fmla="*/ 2811463 h 6858000"/>
              <a:gd name="connsiteX61" fmla="*/ 2108432 w 2275119"/>
              <a:gd name="connsiteY61" fmla="*/ 2871788 h 6858000"/>
              <a:gd name="connsiteX62" fmla="*/ 2119544 w 2275119"/>
              <a:gd name="connsiteY62" fmla="*/ 2924175 h 6858000"/>
              <a:gd name="connsiteX63" fmla="*/ 2133832 w 2275119"/>
              <a:gd name="connsiteY63" fmla="*/ 2970213 h 6858000"/>
              <a:gd name="connsiteX64" fmla="*/ 2149707 w 2275119"/>
              <a:gd name="connsiteY64" fmla="*/ 3011488 h 6858000"/>
              <a:gd name="connsiteX65" fmla="*/ 2168757 w 2275119"/>
              <a:gd name="connsiteY65" fmla="*/ 3048000 h 6858000"/>
              <a:gd name="connsiteX66" fmla="*/ 2187807 w 2275119"/>
              <a:gd name="connsiteY66" fmla="*/ 3086100 h 6858000"/>
              <a:gd name="connsiteX67" fmla="*/ 2206857 w 2275119"/>
              <a:gd name="connsiteY67" fmla="*/ 3124200 h 6858000"/>
              <a:gd name="connsiteX68" fmla="*/ 2222732 w 2275119"/>
              <a:gd name="connsiteY68" fmla="*/ 3160713 h 6858000"/>
              <a:gd name="connsiteX69" fmla="*/ 2238607 w 2275119"/>
              <a:gd name="connsiteY69" fmla="*/ 3201988 h 6858000"/>
              <a:gd name="connsiteX70" fmla="*/ 2254482 w 2275119"/>
              <a:gd name="connsiteY70" fmla="*/ 3248025 h 6858000"/>
              <a:gd name="connsiteX71" fmla="*/ 2265594 w 2275119"/>
              <a:gd name="connsiteY71" fmla="*/ 3300413 h 6858000"/>
              <a:gd name="connsiteX72" fmla="*/ 2271944 w 2275119"/>
              <a:gd name="connsiteY72" fmla="*/ 3360738 h 6858000"/>
              <a:gd name="connsiteX73" fmla="*/ 2275119 w 2275119"/>
              <a:gd name="connsiteY73" fmla="*/ 3427413 h 6858000"/>
              <a:gd name="connsiteX74" fmla="*/ 2271944 w 2275119"/>
              <a:gd name="connsiteY74" fmla="*/ 3497263 h 6858000"/>
              <a:gd name="connsiteX75" fmla="*/ 2265594 w 2275119"/>
              <a:gd name="connsiteY75" fmla="*/ 3557588 h 6858000"/>
              <a:gd name="connsiteX76" fmla="*/ 2254482 w 2275119"/>
              <a:gd name="connsiteY76" fmla="*/ 3609975 h 6858000"/>
              <a:gd name="connsiteX77" fmla="*/ 2238607 w 2275119"/>
              <a:gd name="connsiteY77" fmla="*/ 3656013 h 6858000"/>
              <a:gd name="connsiteX78" fmla="*/ 2222732 w 2275119"/>
              <a:gd name="connsiteY78" fmla="*/ 3697288 h 6858000"/>
              <a:gd name="connsiteX79" fmla="*/ 2206857 w 2275119"/>
              <a:gd name="connsiteY79" fmla="*/ 3733800 h 6858000"/>
              <a:gd name="connsiteX80" fmla="*/ 2187807 w 2275119"/>
              <a:gd name="connsiteY80" fmla="*/ 3771900 h 6858000"/>
              <a:gd name="connsiteX81" fmla="*/ 2168757 w 2275119"/>
              <a:gd name="connsiteY81" fmla="*/ 3810000 h 6858000"/>
              <a:gd name="connsiteX82" fmla="*/ 2149707 w 2275119"/>
              <a:gd name="connsiteY82" fmla="*/ 3846513 h 6858000"/>
              <a:gd name="connsiteX83" fmla="*/ 2133832 w 2275119"/>
              <a:gd name="connsiteY83" fmla="*/ 3887788 h 6858000"/>
              <a:gd name="connsiteX84" fmla="*/ 2119544 w 2275119"/>
              <a:gd name="connsiteY84" fmla="*/ 3933825 h 6858000"/>
              <a:gd name="connsiteX85" fmla="*/ 2108432 w 2275119"/>
              <a:gd name="connsiteY85" fmla="*/ 3986213 h 6858000"/>
              <a:gd name="connsiteX86" fmla="*/ 2100494 w 2275119"/>
              <a:gd name="connsiteY86" fmla="*/ 4046538 h 6858000"/>
              <a:gd name="connsiteX87" fmla="*/ 2098907 w 2275119"/>
              <a:gd name="connsiteY87" fmla="*/ 4114800 h 6858000"/>
              <a:gd name="connsiteX88" fmla="*/ 2100494 w 2275119"/>
              <a:gd name="connsiteY88" fmla="*/ 4183063 h 6858000"/>
              <a:gd name="connsiteX89" fmla="*/ 2108432 w 2275119"/>
              <a:gd name="connsiteY89" fmla="*/ 4243388 h 6858000"/>
              <a:gd name="connsiteX90" fmla="*/ 2119544 w 2275119"/>
              <a:gd name="connsiteY90" fmla="*/ 4295775 h 6858000"/>
              <a:gd name="connsiteX91" fmla="*/ 2133832 w 2275119"/>
              <a:gd name="connsiteY91" fmla="*/ 4341813 h 6858000"/>
              <a:gd name="connsiteX92" fmla="*/ 2149707 w 2275119"/>
              <a:gd name="connsiteY92" fmla="*/ 4383088 h 6858000"/>
              <a:gd name="connsiteX93" fmla="*/ 2168757 w 2275119"/>
              <a:gd name="connsiteY93" fmla="*/ 4419600 h 6858000"/>
              <a:gd name="connsiteX94" fmla="*/ 2206857 w 2275119"/>
              <a:gd name="connsiteY94" fmla="*/ 4495800 h 6858000"/>
              <a:gd name="connsiteX95" fmla="*/ 2222732 w 2275119"/>
              <a:gd name="connsiteY95" fmla="*/ 4532313 h 6858000"/>
              <a:gd name="connsiteX96" fmla="*/ 2238607 w 2275119"/>
              <a:gd name="connsiteY96" fmla="*/ 4573588 h 6858000"/>
              <a:gd name="connsiteX97" fmla="*/ 2254482 w 2275119"/>
              <a:gd name="connsiteY97" fmla="*/ 4619625 h 6858000"/>
              <a:gd name="connsiteX98" fmla="*/ 2265594 w 2275119"/>
              <a:gd name="connsiteY98" fmla="*/ 4672013 h 6858000"/>
              <a:gd name="connsiteX99" fmla="*/ 2271944 w 2275119"/>
              <a:gd name="connsiteY99" fmla="*/ 4732338 h 6858000"/>
              <a:gd name="connsiteX100" fmla="*/ 2275119 w 2275119"/>
              <a:gd name="connsiteY100" fmla="*/ 4800600 h 6858000"/>
              <a:gd name="connsiteX101" fmla="*/ 2271944 w 2275119"/>
              <a:gd name="connsiteY101" fmla="*/ 4868863 h 6858000"/>
              <a:gd name="connsiteX102" fmla="*/ 2265594 w 2275119"/>
              <a:gd name="connsiteY102" fmla="*/ 4929188 h 6858000"/>
              <a:gd name="connsiteX103" fmla="*/ 2254482 w 2275119"/>
              <a:gd name="connsiteY103" fmla="*/ 4981575 h 6858000"/>
              <a:gd name="connsiteX104" fmla="*/ 2238607 w 2275119"/>
              <a:gd name="connsiteY104" fmla="*/ 5027613 h 6858000"/>
              <a:gd name="connsiteX105" fmla="*/ 2222732 w 2275119"/>
              <a:gd name="connsiteY105" fmla="*/ 5068888 h 6858000"/>
              <a:gd name="connsiteX106" fmla="*/ 2206857 w 2275119"/>
              <a:gd name="connsiteY106" fmla="*/ 5105400 h 6858000"/>
              <a:gd name="connsiteX107" fmla="*/ 2187807 w 2275119"/>
              <a:gd name="connsiteY107" fmla="*/ 5143500 h 6858000"/>
              <a:gd name="connsiteX108" fmla="*/ 2168757 w 2275119"/>
              <a:gd name="connsiteY108" fmla="*/ 5181600 h 6858000"/>
              <a:gd name="connsiteX109" fmla="*/ 2149707 w 2275119"/>
              <a:gd name="connsiteY109" fmla="*/ 5218113 h 6858000"/>
              <a:gd name="connsiteX110" fmla="*/ 2133832 w 2275119"/>
              <a:gd name="connsiteY110" fmla="*/ 5259388 h 6858000"/>
              <a:gd name="connsiteX111" fmla="*/ 2119544 w 2275119"/>
              <a:gd name="connsiteY111" fmla="*/ 5305425 h 6858000"/>
              <a:gd name="connsiteX112" fmla="*/ 2108432 w 2275119"/>
              <a:gd name="connsiteY112" fmla="*/ 5357813 h 6858000"/>
              <a:gd name="connsiteX113" fmla="*/ 2100494 w 2275119"/>
              <a:gd name="connsiteY113" fmla="*/ 5418138 h 6858000"/>
              <a:gd name="connsiteX114" fmla="*/ 2098907 w 2275119"/>
              <a:gd name="connsiteY114" fmla="*/ 5486400 h 6858000"/>
              <a:gd name="connsiteX115" fmla="*/ 2100494 w 2275119"/>
              <a:gd name="connsiteY115" fmla="*/ 5554663 h 6858000"/>
              <a:gd name="connsiteX116" fmla="*/ 2108432 w 2275119"/>
              <a:gd name="connsiteY116" fmla="*/ 5614988 h 6858000"/>
              <a:gd name="connsiteX117" fmla="*/ 2119544 w 2275119"/>
              <a:gd name="connsiteY117" fmla="*/ 5667375 h 6858000"/>
              <a:gd name="connsiteX118" fmla="*/ 2133832 w 2275119"/>
              <a:gd name="connsiteY118" fmla="*/ 5713413 h 6858000"/>
              <a:gd name="connsiteX119" fmla="*/ 2149707 w 2275119"/>
              <a:gd name="connsiteY119" fmla="*/ 5754688 h 6858000"/>
              <a:gd name="connsiteX120" fmla="*/ 2168757 w 2275119"/>
              <a:gd name="connsiteY120" fmla="*/ 5791200 h 6858000"/>
              <a:gd name="connsiteX121" fmla="*/ 2187807 w 2275119"/>
              <a:gd name="connsiteY121" fmla="*/ 5829300 h 6858000"/>
              <a:gd name="connsiteX122" fmla="*/ 2206857 w 2275119"/>
              <a:gd name="connsiteY122" fmla="*/ 5867400 h 6858000"/>
              <a:gd name="connsiteX123" fmla="*/ 2222732 w 2275119"/>
              <a:gd name="connsiteY123" fmla="*/ 5903913 h 6858000"/>
              <a:gd name="connsiteX124" fmla="*/ 2238607 w 2275119"/>
              <a:gd name="connsiteY124" fmla="*/ 5945188 h 6858000"/>
              <a:gd name="connsiteX125" fmla="*/ 2254482 w 2275119"/>
              <a:gd name="connsiteY125" fmla="*/ 5991225 h 6858000"/>
              <a:gd name="connsiteX126" fmla="*/ 2265594 w 2275119"/>
              <a:gd name="connsiteY126" fmla="*/ 6043613 h 6858000"/>
              <a:gd name="connsiteX127" fmla="*/ 2271944 w 2275119"/>
              <a:gd name="connsiteY127" fmla="*/ 6103938 h 6858000"/>
              <a:gd name="connsiteX128" fmla="*/ 2275119 w 2275119"/>
              <a:gd name="connsiteY128" fmla="*/ 6172200 h 6858000"/>
              <a:gd name="connsiteX129" fmla="*/ 2271944 w 2275119"/>
              <a:gd name="connsiteY129" fmla="*/ 6240463 h 6858000"/>
              <a:gd name="connsiteX130" fmla="*/ 2265594 w 2275119"/>
              <a:gd name="connsiteY130" fmla="*/ 6300788 h 6858000"/>
              <a:gd name="connsiteX131" fmla="*/ 2254482 w 2275119"/>
              <a:gd name="connsiteY131" fmla="*/ 6353175 h 6858000"/>
              <a:gd name="connsiteX132" fmla="*/ 2238607 w 2275119"/>
              <a:gd name="connsiteY132" fmla="*/ 6399213 h 6858000"/>
              <a:gd name="connsiteX133" fmla="*/ 2222732 w 2275119"/>
              <a:gd name="connsiteY133" fmla="*/ 6440488 h 6858000"/>
              <a:gd name="connsiteX134" fmla="*/ 2206857 w 2275119"/>
              <a:gd name="connsiteY134" fmla="*/ 6477000 h 6858000"/>
              <a:gd name="connsiteX135" fmla="*/ 2187807 w 2275119"/>
              <a:gd name="connsiteY135" fmla="*/ 6515100 h 6858000"/>
              <a:gd name="connsiteX136" fmla="*/ 2168757 w 2275119"/>
              <a:gd name="connsiteY136" fmla="*/ 6553200 h 6858000"/>
              <a:gd name="connsiteX137" fmla="*/ 2149707 w 2275119"/>
              <a:gd name="connsiteY137" fmla="*/ 6589713 h 6858000"/>
              <a:gd name="connsiteX138" fmla="*/ 2133832 w 2275119"/>
              <a:gd name="connsiteY138" fmla="*/ 6630988 h 6858000"/>
              <a:gd name="connsiteX139" fmla="*/ 2119544 w 2275119"/>
              <a:gd name="connsiteY139" fmla="*/ 6677025 h 6858000"/>
              <a:gd name="connsiteX140" fmla="*/ 2108432 w 2275119"/>
              <a:gd name="connsiteY140" fmla="*/ 6729413 h 6858000"/>
              <a:gd name="connsiteX141" fmla="*/ 2100494 w 2275119"/>
              <a:gd name="connsiteY141" fmla="*/ 6789738 h 6858000"/>
              <a:gd name="connsiteX142" fmla="*/ 2098907 w 2275119"/>
              <a:gd name="connsiteY142" fmla="*/ 6858000 h 6858000"/>
              <a:gd name="connsiteX143" fmla="*/ 1556068 w 2275119"/>
              <a:gd name="connsiteY143" fmla="*/ 6858000 h 6858000"/>
              <a:gd name="connsiteX144" fmla="*/ 1389294 w 2275119"/>
              <a:gd name="connsiteY144" fmla="*/ 6858000 h 6858000"/>
              <a:gd name="connsiteX145" fmla="*/ 0 w 2275119"/>
              <a:gd name="connsiteY14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Lst>
            <a:rect l="l" t="t" r="r" b="b"/>
            <a:pathLst>
              <a:path w="2275119" h="6858000">
                <a:moveTo>
                  <a:pt x="0" y="0"/>
                </a:moveTo>
                <a:lnTo>
                  <a:pt x="1389294" y="0"/>
                </a:lnTo>
                <a:lnTo>
                  <a:pt x="1556068" y="0"/>
                </a:lnTo>
                <a:lnTo>
                  <a:pt x="2098907" y="0"/>
                </a:lnTo>
                <a:lnTo>
                  <a:pt x="2100494" y="68263"/>
                </a:lnTo>
                <a:lnTo>
                  <a:pt x="2108432" y="128588"/>
                </a:lnTo>
                <a:lnTo>
                  <a:pt x="2119544" y="180975"/>
                </a:lnTo>
                <a:lnTo>
                  <a:pt x="2133832" y="227013"/>
                </a:lnTo>
                <a:lnTo>
                  <a:pt x="2149707" y="268288"/>
                </a:lnTo>
                <a:lnTo>
                  <a:pt x="2168757" y="304800"/>
                </a:lnTo>
                <a:lnTo>
                  <a:pt x="2187807" y="342900"/>
                </a:lnTo>
                <a:lnTo>
                  <a:pt x="2206857" y="381000"/>
                </a:lnTo>
                <a:lnTo>
                  <a:pt x="2222732" y="417513"/>
                </a:lnTo>
                <a:lnTo>
                  <a:pt x="2238607" y="458788"/>
                </a:lnTo>
                <a:lnTo>
                  <a:pt x="2254482" y="504825"/>
                </a:lnTo>
                <a:lnTo>
                  <a:pt x="2265594" y="557213"/>
                </a:lnTo>
                <a:lnTo>
                  <a:pt x="2271944" y="617538"/>
                </a:lnTo>
                <a:lnTo>
                  <a:pt x="2275119" y="685800"/>
                </a:lnTo>
                <a:lnTo>
                  <a:pt x="2271944" y="754063"/>
                </a:lnTo>
                <a:lnTo>
                  <a:pt x="2265594" y="814388"/>
                </a:lnTo>
                <a:lnTo>
                  <a:pt x="2254482" y="866775"/>
                </a:lnTo>
                <a:lnTo>
                  <a:pt x="2238607" y="912813"/>
                </a:lnTo>
                <a:lnTo>
                  <a:pt x="2222732" y="954088"/>
                </a:lnTo>
                <a:lnTo>
                  <a:pt x="2206857" y="990600"/>
                </a:lnTo>
                <a:lnTo>
                  <a:pt x="2187807" y="1028700"/>
                </a:lnTo>
                <a:lnTo>
                  <a:pt x="2168757" y="1066800"/>
                </a:lnTo>
                <a:lnTo>
                  <a:pt x="2149707" y="1103313"/>
                </a:lnTo>
                <a:lnTo>
                  <a:pt x="2133832" y="1144588"/>
                </a:lnTo>
                <a:lnTo>
                  <a:pt x="2119544" y="1190625"/>
                </a:lnTo>
                <a:lnTo>
                  <a:pt x="2108432" y="1243013"/>
                </a:lnTo>
                <a:lnTo>
                  <a:pt x="2100494" y="1303338"/>
                </a:lnTo>
                <a:lnTo>
                  <a:pt x="2098907" y="1371600"/>
                </a:lnTo>
                <a:lnTo>
                  <a:pt x="2100494" y="1439863"/>
                </a:lnTo>
                <a:lnTo>
                  <a:pt x="2108432" y="1500188"/>
                </a:lnTo>
                <a:lnTo>
                  <a:pt x="2119544" y="1552575"/>
                </a:lnTo>
                <a:lnTo>
                  <a:pt x="2133832" y="1598613"/>
                </a:lnTo>
                <a:lnTo>
                  <a:pt x="2149707" y="1639888"/>
                </a:lnTo>
                <a:lnTo>
                  <a:pt x="2168757" y="1676400"/>
                </a:lnTo>
                <a:lnTo>
                  <a:pt x="2187807" y="1714500"/>
                </a:lnTo>
                <a:lnTo>
                  <a:pt x="2206857" y="1752600"/>
                </a:lnTo>
                <a:lnTo>
                  <a:pt x="2222732" y="1789113"/>
                </a:lnTo>
                <a:lnTo>
                  <a:pt x="2238607" y="1830388"/>
                </a:lnTo>
                <a:lnTo>
                  <a:pt x="2254482" y="1876425"/>
                </a:lnTo>
                <a:lnTo>
                  <a:pt x="2265594" y="1928813"/>
                </a:lnTo>
                <a:lnTo>
                  <a:pt x="2271944" y="1989138"/>
                </a:lnTo>
                <a:lnTo>
                  <a:pt x="2275119" y="2057400"/>
                </a:lnTo>
                <a:lnTo>
                  <a:pt x="2271944" y="2125663"/>
                </a:lnTo>
                <a:lnTo>
                  <a:pt x="2265594" y="2185988"/>
                </a:lnTo>
                <a:lnTo>
                  <a:pt x="2254482" y="2238375"/>
                </a:lnTo>
                <a:lnTo>
                  <a:pt x="2238607" y="2284413"/>
                </a:lnTo>
                <a:lnTo>
                  <a:pt x="2222732" y="2325688"/>
                </a:lnTo>
                <a:lnTo>
                  <a:pt x="2206857" y="2362200"/>
                </a:lnTo>
                <a:lnTo>
                  <a:pt x="2187807" y="2400300"/>
                </a:lnTo>
                <a:lnTo>
                  <a:pt x="2168757" y="2438400"/>
                </a:lnTo>
                <a:lnTo>
                  <a:pt x="2149707" y="2474913"/>
                </a:lnTo>
                <a:lnTo>
                  <a:pt x="2133832" y="2516188"/>
                </a:lnTo>
                <a:lnTo>
                  <a:pt x="2119544" y="2562225"/>
                </a:lnTo>
                <a:lnTo>
                  <a:pt x="2108432" y="2614613"/>
                </a:lnTo>
                <a:lnTo>
                  <a:pt x="2100494" y="2674938"/>
                </a:lnTo>
                <a:lnTo>
                  <a:pt x="2098907" y="2743200"/>
                </a:lnTo>
                <a:lnTo>
                  <a:pt x="2100494" y="2811463"/>
                </a:lnTo>
                <a:lnTo>
                  <a:pt x="2108432" y="2871788"/>
                </a:lnTo>
                <a:lnTo>
                  <a:pt x="2119544" y="2924175"/>
                </a:lnTo>
                <a:lnTo>
                  <a:pt x="2133832" y="2970213"/>
                </a:lnTo>
                <a:lnTo>
                  <a:pt x="2149707" y="3011488"/>
                </a:lnTo>
                <a:lnTo>
                  <a:pt x="2168757" y="3048000"/>
                </a:lnTo>
                <a:lnTo>
                  <a:pt x="2187807" y="3086100"/>
                </a:lnTo>
                <a:lnTo>
                  <a:pt x="2206857" y="3124200"/>
                </a:lnTo>
                <a:lnTo>
                  <a:pt x="2222732" y="3160713"/>
                </a:lnTo>
                <a:lnTo>
                  <a:pt x="2238607" y="3201988"/>
                </a:lnTo>
                <a:lnTo>
                  <a:pt x="2254482" y="3248025"/>
                </a:lnTo>
                <a:lnTo>
                  <a:pt x="2265594" y="3300413"/>
                </a:lnTo>
                <a:lnTo>
                  <a:pt x="2271944" y="3360738"/>
                </a:lnTo>
                <a:lnTo>
                  <a:pt x="2275119" y="3427413"/>
                </a:lnTo>
                <a:lnTo>
                  <a:pt x="2271944" y="3497263"/>
                </a:lnTo>
                <a:lnTo>
                  <a:pt x="2265594" y="3557588"/>
                </a:lnTo>
                <a:lnTo>
                  <a:pt x="2254482" y="3609975"/>
                </a:lnTo>
                <a:lnTo>
                  <a:pt x="2238607" y="3656013"/>
                </a:lnTo>
                <a:lnTo>
                  <a:pt x="2222732" y="3697288"/>
                </a:lnTo>
                <a:lnTo>
                  <a:pt x="2206857" y="3733800"/>
                </a:lnTo>
                <a:lnTo>
                  <a:pt x="2187807" y="3771900"/>
                </a:lnTo>
                <a:lnTo>
                  <a:pt x="2168757" y="3810000"/>
                </a:lnTo>
                <a:lnTo>
                  <a:pt x="2149707" y="3846513"/>
                </a:lnTo>
                <a:lnTo>
                  <a:pt x="2133832" y="3887788"/>
                </a:lnTo>
                <a:lnTo>
                  <a:pt x="2119544" y="3933825"/>
                </a:lnTo>
                <a:lnTo>
                  <a:pt x="2108432" y="3986213"/>
                </a:lnTo>
                <a:lnTo>
                  <a:pt x="2100494" y="4046538"/>
                </a:lnTo>
                <a:lnTo>
                  <a:pt x="2098907" y="4114800"/>
                </a:lnTo>
                <a:lnTo>
                  <a:pt x="2100494" y="4183063"/>
                </a:lnTo>
                <a:lnTo>
                  <a:pt x="2108432" y="4243388"/>
                </a:lnTo>
                <a:lnTo>
                  <a:pt x="2119544" y="4295775"/>
                </a:lnTo>
                <a:lnTo>
                  <a:pt x="2133832" y="4341813"/>
                </a:lnTo>
                <a:lnTo>
                  <a:pt x="2149707" y="4383088"/>
                </a:lnTo>
                <a:lnTo>
                  <a:pt x="2168757" y="4419600"/>
                </a:lnTo>
                <a:lnTo>
                  <a:pt x="2206857" y="4495800"/>
                </a:lnTo>
                <a:lnTo>
                  <a:pt x="2222732" y="4532313"/>
                </a:lnTo>
                <a:lnTo>
                  <a:pt x="2238607" y="4573588"/>
                </a:lnTo>
                <a:lnTo>
                  <a:pt x="2254482" y="4619625"/>
                </a:lnTo>
                <a:lnTo>
                  <a:pt x="2265594" y="4672013"/>
                </a:lnTo>
                <a:lnTo>
                  <a:pt x="2271944" y="4732338"/>
                </a:lnTo>
                <a:lnTo>
                  <a:pt x="2275119" y="4800600"/>
                </a:lnTo>
                <a:lnTo>
                  <a:pt x="2271944" y="4868863"/>
                </a:lnTo>
                <a:lnTo>
                  <a:pt x="2265594" y="4929188"/>
                </a:lnTo>
                <a:lnTo>
                  <a:pt x="2254482" y="4981575"/>
                </a:lnTo>
                <a:lnTo>
                  <a:pt x="2238607" y="5027613"/>
                </a:lnTo>
                <a:lnTo>
                  <a:pt x="2222732" y="5068888"/>
                </a:lnTo>
                <a:lnTo>
                  <a:pt x="2206857" y="5105400"/>
                </a:lnTo>
                <a:lnTo>
                  <a:pt x="2187807" y="5143500"/>
                </a:lnTo>
                <a:lnTo>
                  <a:pt x="2168757" y="5181600"/>
                </a:lnTo>
                <a:lnTo>
                  <a:pt x="2149707" y="5218113"/>
                </a:lnTo>
                <a:lnTo>
                  <a:pt x="2133832" y="5259388"/>
                </a:lnTo>
                <a:lnTo>
                  <a:pt x="2119544" y="5305425"/>
                </a:lnTo>
                <a:lnTo>
                  <a:pt x="2108432" y="5357813"/>
                </a:lnTo>
                <a:lnTo>
                  <a:pt x="2100494" y="5418138"/>
                </a:lnTo>
                <a:lnTo>
                  <a:pt x="2098907" y="5486400"/>
                </a:lnTo>
                <a:lnTo>
                  <a:pt x="2100494" y="5554663"/>
                </a:lnTo>
                <a:lnTo>
                  <a:pt x="2108432" y="5614988"/>
                </a:lnTo>
                <a:lnTo>
                  <a:pt x="2119544" y="5667375"/>
                </a:lnTo>
                <a:lnTo>
                  <a:pt x="2133832" y="5713413"/>
                </a:lnTo>
                <a:lnTo>
                  <a:pt x="2149707" y="5754688"/>
                </a:lnTo>
                <a:lnTo>
                  <a:pt x="2168757" y="5791200"/>
                </a:lnTo>
                <a:lnTo>
                  <a:pt x="2187807" y="5829300"/>
                </a:lnTo>
                <a:lnTo>
                  <a:pt x="2206857" y="5867400"/>
                </a:lnTo>
                <a:lnTo>
                  <a:pt x="2222732" y="5903913"/>
                </a:lnTo>
                <a:lnTo>
                  <a:pt x="2238607" y="5945188"/>
                </a:lnTo>
                <a:lnTo>
                  <a:pt x="2254482" y="5991225"/>
                </a:lnTo>
                <a:lnTo>
                  <a:pt x="2265594" y="6043613"/>
                </a:lnTo>
                <a:lnTo>
                  <a:pt x="2271944" y="6103938"/>
                </a:lnTo>
                <a:lnTo>
                  <a:pt x="2275119" y="6172200"/>
                </a:lnTo>
                <a:lnTo>
                  <a:pt x="2271944" y="6240463"/>
                </a:lnTo>
                <a:lnTo>
                  <a:pt x="2265594" y="6300788"/>
                </a:lnTo>
                <a:lnTo>
                  <a:pt x="2254482" y="6353175"/>
                </a:lnTo>
                <a:lnTo>
                  <a:pt x="2238607" y="6399213"/>
                </a:lnTo>
                <a:lnTo>
                  <a:pt x="2222732" y="6440488"/>
                </a:lnTo>
                <a:lnTo>
                  <a:pt x="2206857" y="6477000"/>
                </a:lnTo>
                <a:lnTo>
                  <a:pt x="2187807" y="6515100"/>
                </a:lnTo>
                <a:lnTo>
                  <a:pt x="2168757" y="6553200"/>
                </a:lnTo>
                <a:lnTo>
                  <a:pt x="2149707" y="6589713"/>
                </a:lnTo>
                <a:lnTo>
                  <a:pt x="2133832" y="6630988"/>
                </a:lnTo>
                <a:lnTo>
                  <a:pt x="2119544" y="6677025"/>
                </a:lnTo>
                <a:lnTo>
                  <a:pt x="2108432" y="6729413"/>
                </a:lnTo>
                <a:lnTo>
                  <a:pt x="2100494" y="6789738"/>
                </a:lnTo>
                <a:lnTo>
                  <a:pt x="2098907" y="6858000"/>
                </a:lnTo>
                <a:lnTo>
                  <a:pt x="1556068" y="6858000"/>
                </a:lnTo>
                <a:lnTo>
                  <a:pt x="1389294" y="6858000"/>
                </a:lnTo>
                <a:lnTo>
                  <a:pt x="0" y="6858000"/>
                </a:lnTo>
                <a:close/>
              </a:path>
            </a:pathLst>
          </a:custGeom>
          <a:solidFill>
            <a:schemeClr val="accent1"/>
          </a:solidFill>
          <a:ln w="0">
            <a:noFill/>
            <a:prstDash val="solid"/>
            <a:round/>
            <a:headEnd/>
            <a:tailEnd/>
          </a:ln>
        </p:spPr>
        <p:txBody>
          <a:bodyPr/>
          <a:lstStyle/>
          <a:p>
            <a:endParaRPr lang="en-US"/>
          </a:p>
        </p:txBody>
      </p:sp>
      <p:sp>
        <p:nvSpPr>
          <p:cNvPr id="12" name="Rectangle 11">
            <a:extLst>
              <a:ext uri="{FF2B5EF4-FFF2-40B4-BE49-F238E27FC236}">
                <a16:creationId xmlns:a16="http://schemas.microsoft.com/office/drawing/2014/main" id="{A3AE1F77-1EC8-47BA-A381-B6618A2FCD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3" name="Content Placeholder 2"/>
          <p:cNvSpPr>
            <a:spLocks noGrp="1"/>
          </p:cNvSpPr>
          <p:nvPr>
            <p:ph idx="1"/>
          </p:nvPr>
        </p:nvSpPr>
        <p:spPr>
          <a:xfrm>
            <a:off x="2895600" y="1531739"/>
            <a:ext cx="8534400" cy="4814722"/>
          </a:xfrm>
        </p:spPr>
        <p:txBody>
          <a:bodyPr vert="horz" lIns="45720" tIns="45720" rIns="45720" bIns="45720" rtlCol="0">
            <a:normAutofit/>
          </a:bodyPr>
          <a:lstStyle/>
          <a:p>
            <a:pPr>
              <a:lnSpc>
                <a:spcPct val="100000"/>
              </a:lnSpc>
              <a:buFont typeface="+mj-lt"/>
              <a:buAutoNum type="arabicPeriod"/>
            </a:pPr>
            <a:r>
              <a:rPr lang="en-US" sz="1800" dirty="0"/>
              <a:t>Attend orientation (every year)</a:t>
            </a:r>
          </a:p>
          <a:p>
            <a:pPr>
              <a:lnSpc>
                <a:spcPct val="100000"/>
              </a:lnSpc>
              <a:buFont typeface="+mj-lt"/>
              <a:buAutoNum type="arabicPeriod"/>
            </a:pPr>
            <a:r>
              <a:rPr lang="en-US" sz="1800" dirty="0"/>
              <a:t>Set up your online account</a:t>
            </a:r>
          </a:p>
          <a:p>
            <a:pPr>
              <a:lnSpc>
                <a:spcPct val="100000"/>
              </a:lnSpc>
              <a:buFont typeface="+mj-lt"/>
              <a:buAutoNum type="arabicPeriod"/>
            </a:pPr>
            <a:r>
              <a:rPr lang="en-US" sz="1800" dirty="0"/>
              <a:t>Start visitation</a:t>
            </a:r>
          </a:p>
          <a:p>
            <a:pPr lvl="1">
              <a:lnSpc>
                <a:spcPct val="100000"/>
              </a:lnSpc>
              <a:buFont typeface="Wingdings" panose="05000000000000000000" pitchFamily="2" charset="2"/>
              <a:buChar char="v"/>
            </a:pPr>
            <a:r>
              <a:rPr lang="en-US" dirty="0"/>
              <a:t>1 hour/week</a:t>
            </a:r>
          </a:p>
          <a:p>
            <a:pPr lvl="1">
              <a:lnSpc>
                <a:spcPct val="100000"/>
              </a:lnSpc>
              <a:buFont typeface="Wingdings" panose="05000000000000000000" pitchFamily="2" charset="2"/>
              <a:buChar char="v"/>
            </a:pPr>
            <a:r>
              <a:rPr lang="en-US" dirty="0"/>
              <a:t>Can visit from August-May</a:t>
            </a:r>
          </a:p>
          <a:p>
            <a:pPr lvl="1">
              <a:lnSpc>
                <a:spcPct val="100000"/>
              </a:lnSpc>
              <a:buFont typeface="Wingdings" panose="05000000000000000000" pitchFamily="2" charset="2"/>
              <a:buChar char="v"/>
            </a:pPr>
            <a:r>
              <a:rPr lang="en-US" dirty="0"/>
              <a:t>Should occur at or in your mentor’s home</a:t>
            </a:r>
          </a:p>
          <a:p>
            <a:pPr lvl="1">
              <a:lnSpc>
                <a:spcPct val="100000"/>
              </a:lnSpc>
              <a:buFont typeface="Wingdings" panose="05000000000000000000" pitchFamily="2" charset="2"/>
              <a:buChar char="v"/>
            </a:pPr>
            <a:r>
              <a:rPr lang="en-US" b="1" u="sng" dirty="0"/>
              <a:t>Parent/guardian must be present to supervise</a:t>
            </a:r>
          </a:p>
          <a:p>
            <a:pPr>
              <a:lnSpc>
                <a:spcPct val="100000"/>
              </a:lnSpc>
              <a:buFont typeface="+mj-lt"/>
              <a:buAutoNum type="arabicPeriod"/>
            </a:pPr>
            <a:r>
              <a:rPr lang="en-US" sz="1800" dirty="0"/>
              <a:t>Submit an online reflection after each visit (within 24 hours)</a:t>
            </a:r>
          </a:p>
          <a:p>
            <a:pPr marL="0" indent="0">
              <a:lnSpc>
                <a:spcPct val="100000"/>
              </a:lnSpc>
              <a:buNone/>
            </a:pPr>
            <a:endParaRPr lang="en-US" sz="1800" dirty="0"/>
          </a:p>
          <a:p>
            <a:pPr marL="0" indent="0">
              <a:lnSpc>
                <a:spcPct val="100000"/>
              </a:lnSpc>
              <a:buNone/>
            </a:pPr>
            <a:r>
              <a:rPr lang="en-US" sz="1800" dirty="0"/>
              <a:t>You receive:</a:t>
            </a:r>
          </a:p>
          <a:p>
            <a:pPr>
              <a:lnSpc>
                <a:spcPct val="100000"/>
              </a:lnSpc>
              <a:buFont typeface="Wingdings" panose="05000000000000000000" pitchFamily="2" charset="2"/>
              <a:buChar char="v"/>
            </a:pPr>
            <a:r>
              <a:rPr lang="en-US" sz="1800" dirty="0"/>
              <a:t>$30 scholarship per visit</a:t>
            </a:r>
          </a:p>
          <a:p>
            <a:pPr>
              <a:lnSpc>
                <a:spcPct val="100000"/>
              </a:lnSpc>
              <a:buFont typeface="Wingdings" panose="05000000000000000000" pitchFamily="2" charset="2"/>
              <a:buChar char="v"/>
            </a:pPr>
            <a:r>
              <a:rPr lang="en-US" sz="1800" dirty="0"/>
              <a:t>The blessing of an intergenerational friendship</a:t>
            </a:r>
          </a:p>
        </p:txBody>
      </p:sp>
    </p:spTree>
    <p:extLst>
      <p:ext uri="{BB962C8B-B14F-4D97-AF65-F5344CB8AC3E}">
        <p14:creationId xmlns:p14="http://schemas.microsoft.com/office/powerpoint/2010/main" val="40026341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24465" y="645107"/>
            <a:ext cx="3867665" cy="5408283"/>
          </a:xfrm>
        </p:spPr>
        <p:txBody>
          <a:bodyPr anchor="ctr">
            <a:normAutofit/>
          </a:bodyPr>
          <a:lstStyle/>
          <a:p>
            <a:r>
              <a:rPr lang="en-US" sz="4800" dirty="0"/>
              <a:t>Choosing Your Mentor</a:t>
            </a:r>
          </a:p>
        </p:txBody>
      </p:sp>
      <p:graphicFrame>
        <p:nvGraphicFramePr>
          <p:cNvPr id="5" name="Content Placeholder 2">
            <a:extLst>
              <a:ext uri="{FF2B5EF4-FFF2-40B4-BE49-F238E27FC236}">
                <a16:creationId xmlns:a16="http://schemas.microsoft.com/office/drawing/2014/main" id="{D09613BC-DA67-479E-95CB-C9B70E98F6D7}"/>
              </a:ext>
            </a:extLst>
          </p:cNvPr>
          <p:cNvGraphicFramePr>
            <a:graphicFrameLocks noGrp="1"/>
          </p:cNvGraphicFramePr>
          <p:nvPr>
            <p:ph idx="1"/>
            <p:extLst>
              <p:ext uri="{D42A27DB-BD31-4B8C-83A1-F6EECF244321}">
                <p14:modId xmlns:p14="http://schemas.microsoft.com/office/powerpoint/2010/main" val="2081691456"/>
              </p:ext>
            </p:extLst>
          </p:nvPr>
        </p:nvGraphicFramePr>
        <p:xfrm>
          <a:off x="5175250" y="644525"/>
          <a:ext cx="6254750" cy="54088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0793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9DBA3C2-C92B-4CEB-868F-52A62295B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1996" y="382385"/>
            <a:ext cx="10668004" cy="1113295"/>
          </a:xfrm>
        </p:spPr>
        <p:txBody>
          <a:bodyPr anchor="b">
            <a:normAutofit/>
          </a:bodyPr>
          <a:lstStyle/>
          <a:p>
            <a:pPr algn="ctr"/>
            <a:r>
              <a:rPr lang="en-US" dirty="0"/>
              <a:t>Visiting</a:t>
            </a:r>
          </a:p>
        </p:txBody>
      </p:sp>
      <p:sp>
        <p:nvSpPr>
          <p:cNvPr id="3" name="Content Placeholder 2"/>
          <p:cNvSpPr>
            <a:spLocks noGrp="1"/>
          </p:cNvSpPr>
          <p:nvPr>
            <p:ph idx="1"/>
          </p:nvPr>
        </p:nvSpPr>
        <p:spPr>
          <a:xfrm>
            <a:off x="761996" y="1785257"/>
            <a:ext cx="10668004" cy="3293519"/>
          </a:xfrm>
        </p:spPr>
        <p:txBody>
          <a:bodyPr vert="horz" lIns="45720" tIns="45720" rIns="45720" bIns="45720" rtlCol="0">
            <a:normAutofit lnSpcReduction="10000"/>
          </a:bodyPr>
          <a:lstStyle/>
          <a:p>
            <a:pPr marL="0" indent="0">
              <a:lnSpc>
                <a:spcPct val="100000"/>
              </a:lnSpc>
              <a:buNone/>
            </a:pPr>
            <a:r>
              <a:rPr lang="en-US" sz="1900" dirty="0"/>
              <a:t>Once you have attended orientation and set up your online account, start visiting! We recommend planning your visits with your mentor by filling in the PFE Calendar.</a:t>
            </a:r>
          </a:p>
          <a:p>
            <a:pPr marL="0" indent="0">
              <a:lnSpc>
                <a:spcPct val="100000"/>
              </a:lnSpc>
              <a:buNone/>
            </a:pPr>
            <a:r>
              <a:rPr lang="en-US" sz="1900" i="1" dirty="0"/>
              <a:t>*Calendar available for download on the PFE website under ‘Resources’</a:t>
            </a:r>
          </a:p>
          <a:p>
            <a:pPr marL="0" indent="0">
              <a:lnSpc>
                <a:spcPct val="100000"/>
              </a:lnSpc>
              <a:buNone/>
            </a:pPr>
            <a:endParaRPr lang="en-US" sz="1900" dirty="0"/>
          </a:p>
          <a:p>
            <a:pPr marL="0" indent="0">
              <a:lnSpc>
                <a:spcPct val="100000"/>
              </a:lnSpc>
              <a:buNone/>
            </a:pPr>
            <a:r>
              <a:rPr lang="en-US" sz="1900" dirty="0"/>
              <a:t>In the event of a missed visit:</a:t>
            </a:r>
          </a:p>
          <a:p>
            <a:pPr>
              <a:lnSpc>
                <a:spcPct val="100000"/>
              </a:lnSpc>
              <a:buFont typeface="Wingdings" pitchFamily="2" charset="2"/>
              <a:buChar char="v"/>
            </a:pPr>
            <a:r>
              <a:rPr lang="en-US" sz="1900" dirty="0"/>
              <a:t>Communicate with your coordinator</a:t>
            </a:r>
          </a:p>
          <a:p>
            <a:pPr>
              <a:lnSpc>
                <a:spcPct val="100000"/>
              </a:lnSpc>
              <a:buFont typeface="Wingdings" pitchFamily="2" charset="2"/>
              <a:buChar char="v"/>
            </a:pPr>
            <a:r>
              <a:rPr lang="en-US" sz="1900" dirty="0"/>
              <a:t>You can choose to miss that week of scholarship OR make up the visit</a:t>
            </a:r>
          </a:p>
          <a:p>
            <a:pPr>
              <a:lnSpc>
                <a:spcPct val="100000"/>
              </a:lnSpc>
              <a:buFont typeface="Wingdings" pitchFamily="2" charset="2"/>
              <a:buChar char="v"/>
            </a:pPr>
            <a:r>
              <a:rPr lang="en-US" sz="1900" dirty="0"/>
              <a:t>Only one make-up visit is allowed per month</a:t>
            </a:r>
          </a:p>
          <a:p>
            <a:pPr>
              <a:lnSpc>
                <a:spcPct val="100000"/>
              </a:lnSpc>
              <a:buFont typeface="Wingdings" pitchFamily="2" charset="2"/>
              <a:buChar char="v"/>
            </a:pPr>
            <a:r>
              <a:rPr lang="en-US" sz="1900" dirty="0"/>
              <a:t>Make-up visits may not be attached to another visit. They </a:t>
            </a:r>
            <a:r>
              <a:rPr lang="en-US" sz="1900" u="sng" dirty="0"/>
              <a:t>must</a:t>
            </a:r>
            <a:r>
              <a:rPr lang="en-US" sz="1900" dirty="0"/>
              <a:t> be on a separate day.</a:t>
            </a:r>
          </a:p>
        </p:txBody>
      </p:sp>
      <p:sp>
        <p:nvSpPr>
          <p:cNvPr id="10" name="Freeform: Shape 9">
            <a:extLst>
              <a:ext uri="{FF2B5EF4-FFF2-40B4-BE49-F238E27FC236}">
                <a16:creationId xmlns:a16="http://schemas.microsoft.com/office/drawing/2014/main" id="{0A5C11C9-65D2-491A-A266-6ADBD2CB44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006736"/>
            <a:ext cx="12191998" cy="851265"/>
          </a:xfrm>
          <a:custGeom>
            <a:avLst/>
            <a:gdLst>
              <a:gd name="connsiteX0" fmla="*/ 619389 w 12191998"/>
              <a:gd name="connsiteY0" fmla="*/ 0 h 851265"/>
              <a:gd name="connsiteX1" fmla="*/ 687652 w 12191998"/>
              <a:gd name="connsiteY1" fmla="*/ 3175 h 851265"/>
              <a:gd name="connsiteX2" fmla="*/ 747977 w 12191998"/>
              <a:gd name="connsiteY2" fmla="*/ 9525 h 851265"/>
              <a:gd name="connsiteX3" fmla="*/ 800364 w 12191998"/>
              <a:gd name="connsiteY3" fmla="*/ 20637 h 851265"/>
              <a:gd name="connsiteX4" fmla="*/ 846402 w 12191998"/>
              <a:gd name="connsiteY4" fmla="*/ 36512 h 851265"/>
              <a:gd name="connsiteX5" fmla="*/ 887677 w 12191998"/>
              <a:gd name="connsiteY5" fmla="*/ 52387 h 851265"/>
              <a:gd name="connsiteX6" fmla="*/ 924189 w 12191998"/>
              <a:gd name="connsiteY6" fmla="*/ 68262 h 851265"/>
              <a:gd name="connsiteX7" fmla="*/ 962289 w 12191998"/>
              <a:gd name="connsiteY7" fmla="*/ 87312 h 851265"/>
              <a:gd name="connsiteX8" fmla="*/ 1000389 w 12191998"/>
              <a:gd name="connsiteY8" fmla="*/ 106362 h 851265"/>
              <a:gd name="connsiteX9" fmla="*/ 1036902 w 12191998"/>
              <a:gd name="connsiteY9" fmla="*/ 125412 h 851265"/>
              <a:gd name="connsiteX10" fmla="*/ 1078177 w 12191998"/>
              <a:gd name="connsiteY10" fmla="*/ 141287 h 851265"/>
              <a:gd name="connsiteX11" fmla="*/ 1124214 w 12191998"/>
              <a:gd name="connsiteY11" fmla="*/ 155575 h 851265"/>
              <a:gd name="connsiteX12" fmla="*/ 1176602 w 12191998"/>
              <a:gd name="connsiteY12" fmla="*/ 166687 h 851265"/>
              <a:gd name="connsiteX13" fmla="*/ 1236927 w 12191998"/>
              <a:gd name="connsiteY13" fmla="*/ 174625 h 851265"/>
              <a:gd name="connsiteX14" fmla="*/ 1305189 w 12191998"/>
              <a:gd name="connsiteY14" fmla="*/ 176212 h 851265"/>
              <a:gd name="connsiteX15" fmla="*/ 1373452 w 12191998"/>
              <a:gd name="connsiteY15" fmla="*/ 174625 h 851265"/>
              <a:gd name="connsiteX16" fmla="*/ 1433777 w 12191998"/>
              <a:gd name="connsiteY16" fmla="*/ 166687 h 851265"/>
              <a:gd name="connsiteX17" fmla="*/ 1486164 w 12191998"/>
              <a:gd name="connsiteY17" fmla="*/ 155575 h 851265"/>
              <a:gd name="connsiteX18" fmla="*/ 1532202 w 12191998"/>
              <a:gd name="connsiteY18" fmla="*/ 141287 h 851265"/>
              <a:gd name="connsiteX19" fmla="*/ 1573477 w 12191998"/>
              <a:gd name="connsiteY19" fmla="*/ 125412 h 851265"/>
              <a:gd name="connsiteX20" fmla="*/ 1609989 w 12191998"/>
              <a:gd name="connsiteY20" fmla="*/ 106362 h 851265"/>
              <a:gd name="connsiteX21" fmla="*/ 1648089 w 12191998"/>
              <a:gd name="connsiteY21" fmla="*/ 87312 h 851265"/>
              <a:gd name="connsiteX22" fmla="*/ 1686189 w 12191998"/>
              <a:gd name="connsiteY22" fmla="*/ 68262 h 851265"/>
              <a:gd name="connsiteX23" fmla="*/ 1722702 w 12191998"/>
              <a:gd name="connsiteY23" fmla="*/ 52387 h 851265"/>
              <a:gd name="connsiteX24" fmla="*/ 1763977 w 12191998"/>
              <a:gd name="connsiteY24" fmla="*/ 36512 h 851265"/>
              <a:gd name="connsiteX25" fmla="*/ 1810014 w 12191998"/>
              <a:gd name="connsiteY25" fmla="*/ 20637 h 851265"/>
              <a:gd name="connsiteX26" fmla="*/ 1862402 w 12191998"/>
              <a:gd name="connsiteY26" fmla="*/ 9525 h 851265"/>
              <a:gd name="connsiteX27" fmla="*/ 1922727 w 12191998"/>
              <a:gd name="connsiteY27" fmla="*/ 3175 h 851265"/>
              <a:gd name="connsiteX28" fmla="*/ 1990989 w 12191998"/>
              <a:gd name="connsiteY28" fmla="*/ 0 h 851265"/>
              <a:gd name="connsiteX29" fmla="*/ 2059252 w 12191998"/>
              <a:gd name="connsiteY29" fmla="*/ 3175 h 851265"/>
              <a:gd name="connsiteX30" fmla="*/ 2119577 w 12191998"/>
              <a:gd name="connsiteY30" fmla="*/ 9525 h 851265"/>
              <a:gd name="connsiteX31" fmla="*/ 2171964 w 12191998"/>
              <a:gd name="connsiteY31" fmla="*/ 20637 h 851265"/>
              <a:gd name="connsiteX32" fmla="*/ 2218002 w 12191998"/>
              <a:gd name="connsiteY32" fmla="*/ 36512 h 851265"/>
              <a:gd name="connsiteX33" fmla="*/ 2259277 w 12191998"/>
              <a:gd name="connsiteY33" fmla="*/ 52387 h 851265"/>
              <a:gd name="connsiteX34" fmla="*/ 2295789 w 12191998"/>
              <a:gd name="connsiteY34" fmla="*/ 68262 h 851265"/>
              <a:gd name="connsiteX35" fmla="*/ 2333889 w 12191998"/>
              <a:gd name="connsiteY35" fmla="*/ 87312 h 851265"/>
              <a:gd name="connsiteX36" fmla="*/ 2371989 w 12191998"/>
              <a:gd name="connsiteY36" fmla="*/ 106362 h 851265"/>
              <a:gd name="connsiteX37" fmla="*/ 2408502 w 12191998"/>
              <a:gd name="connsiteY37" fmla="*/ 125412 h 851265"/>
              <a:gd name="connsiteX38" fmla="*/ 2449777 w 12191998"/>
              <a:gd name="connsiteY38" fmla="*/ 141287 h 851265"/>
              <a:gd name="connsiteX39" fmla="*/ 2495814 w 12191998"/>
              <a:gd name="connsiteY39" fmla="*/ 155575 h 851265"/>
              <a:gd name="connsiteX40" fmla="*/ 2548202 w 12191998"/>
              <a:gd name="connsiteY40" fmla="*/ 166687 h 851265"/>
              <a:gd name="connsiteX41" fmla="*/ 2608527 w 12191998"/>
              <a:gd name="connsiteY41" fmla="*/ 174625 h 851265"/>
              <a:gd name="connsiteX42" fmla="*/ 2676789 w 12191998"/>
              <a:gd name="connsiteY42" fmla="*/ 176212 h 851265"/>
              <a:gd name="connsiteX43" fmla="*/ 2745052 w 12191998"/>
              <a:gd name="connsiteY43" fmla="*/ 174625 h 851265"/>
              <a:gd name="connsiteX44" fmla="*/ 2805377 w 12191998"/>
              <a:gd name="connsiteY44" fmla="*/ 166687 h 851265"/>
              <a:gd name="connsiteX45" fmla="*/ 2857764 w 12191998"/>
              <a:gd name="connsiteY45" fmla="*/ 155575 h 851265"/>
              <a:gd name="connsiteX46" fmla="*/ 2903802 w 12191998"/>
              <a:gd name="connsiteY46" fmla="*/ 141287 h 851265"/>
              <a:gd name="connsiteX47" fmla="*/ 2945077 w 12191998"/>
              <a:gd name="connsiteY47" fmla="*/ 125412 h 851265"/>
              <a:gd name="connsiteX48" fmla="*/ 2981589 w 12191998"/>
              <a:gd name="connsiteY48" fmla="*/ 106362 h 851265"/>
              <a:gd name="connsiteX49" fmla="*/ 3019689 w 12191998"/>
              <a:gd name="connsiteY49" fmla="*/ 87312 h 851265"/>
              <a:gd name="connsiteX50" fmla="*/ 3057789 w 12191998"/>
              <a:gd name="connsiteY50" fmla="*/ 68262 h 851265"/>
              <a:gd name="connsiteX51" fmla="*/ 3094302 w 12191998"/>
              <a:gd name="connsiteY51" fmla="*/ 52387 h 851265"/>
              <a:gd name="connsiteX52" fmla="*/ 3135577 w 12191998"/>
              <a:gd name="connsiteY52" fmla="*/ 36512 h 851265"/>
              <a:gd name="connsiteX53" fmla="*/ 3181614 w 12191998"/>
              <a:gd name="connsiteY53" fmla="*/ 20637 h 851265"/>
              <a:gd name="connsiteX54" fmla="*/ 3234002 w 12191998"/>
              <a:gd name="connsiteY54" fmla="*/ 9525 h 851265"/>
              <a:gd name="connsiteX55" fmla="*/ 3294327 w 12191998"/>
              <a:gd name="connsiteY55" fmla="*/ 3175 h 851265"/>
              <a:gd name="connsiteX56" fmla="*/ 3361002 w 12191998"/>
              <a:gd name="connsiteY56" fmla="*/ 0 h 851265"/>
              <a:gd name="connsiteX57" fmla="*/ 3430852 w 12191998"/>
              <a:gd name="connsiteY57" fmla="*/ 3175 h 851265"/>
              <a:gd name="connsiteX58" fmla="*/ 3491177 w 12191998"/>
              <a:gd name="connsiteY58" fmla="*/ 9525 h 851265"/>
              <a:gd name="connsiteX59" fmla="*/ 3543564 w 12191998"/>
              <a:gd name="connsiteY59" fmla="*/ 20637 h 851265"/>
              <a:gd name="connsiteX60" fmla="*/ 3589602 w 12191998"/>
              <a:gd name="connsiteY60" fmla="*/ 36512 h 851265"/>
              <a:gd name="connsiteX61" fmla="*/ 3630877 w 12191998"/>
              <a:gd name="connsiteY61" fmla="*/ 52387 h 851265"/>
              <a:gd name="connsiteX62" fmla="*/ 3667389 w 12191998"/>
              <a:gd name="connsiteY62" fmla="*/ 68262 h 851265"/>
              <a:gd name="connsiteX63" fmla="*/ 3705489 w 12191998"/>
              <a:gd name="connsiteY63" fmla="*/ 87312 h 851265"/>
              <a:gd name="connsiteX64" fmla="*/ 3743589 w 12191998"/>
              <a:gd name="connsiteY64" fmla="*/ 106362 h 851265"/>
              <a:gd name="connsiteX65" fmla="*/ 3780102 w 12191998"/>
              <a:gd name="connsiteY65" fmla="*/ 125412 h 851265"/>
              <a:gd name="connsiteX66" fmla="*/ 3821377 w 12191998"/>
              <a:gd name="connsiteY66" fmla="*/ 141287 h 851265"/>
              <a:gd name="connsiteX67" fmla="*/ 3867414 w 12191998"/>
              <a:gd name="connsiteY67" fmla="*/ 155575 h 851265"/>
              <a:gd name="connsiteX68" fmla="*/ 3919802 w 12191998"/>
              <a:gd name="connsiteY68" fmla="*/ 166687 h 851265"/>
              <a:gd name="connsiteX69" fmla="*/ 3980127 w 12191998"/>
              <a:gd name="connsiteY69" fmla="*/ 174625 h 851265"/>
              <a:gd name="connsiteX70" fmla="*/ 4048389 w 12191998"/>
              <a:gd name="connsiteY70" fmla="*/ 176212 h 851265"/>
              <a:gd name="connsiteX71" fmla="*/ 4116652 w 12191998"/>
              <a:gd name="connsiteY71" fmla="*/ 174625 h 851265"/>
              <a:gd name="connsiteX72" fmla="*/ 4176977 w 12191998"/>
              <a:gd name="connsiteY72" fmla="*/ 166687 h 851265"/>
              <a:gd name="connsiteX73" fmla="*/ 4229364 w 12191998"/>
              <a:gd name="connsiteY73" fmla="*/ 155575 h 851265"/>
              <a:gd name="connsiteX74" fmla="*/ 4275402 w 12191998"/>
              <a:gd name="connsiteY74" fmla="*/ 141287 h 851265"/>
              <a:gd name="connsiteX75" fmla="*/ 4316677 w 12191998"/>
              <a:gd name="connsiteY75" fmla="*/ 125412 h 851265"/>
              <a:gd name="connsiteX76" fmla="*/ 4353189 w 12191998"/>
              <a:gd name="connsiteY76" fmla="*/ 106362 h 851265"/>
              <a:gd name="connsiteX77" fmla="*/ 4429389 w 12191998"/>
              <a:gd name="connsiteY77" fmla="*/ 68262 h 851265"/>
              <a:gd name="connsiteX78" fmla="*/ 4465902 w 12191998"/>
              <a:gd name="connsiteY78" fmla="*/ 52387 h 851265"/>
              <a:gd name="connsiteX79" fmla="*/ 4507177 w 12191998"/>
              <a:gd name="connsiteY79" fmla="*/ 36512 h 851265"/>
              <a:gd name="connsiteX80" fmla="*/ 4553216 w 12191998"/>
              <a:gd name="connsiteY80" fmla="*/ 20637 h 851265"/>
              <a:gd name="connsiteX81" fmla="*/ 4605602 w 12191998"/>
              <a:gd name="connsiteY81" fmla="*/ 9525 h 851265"/>
              <a:gd name="connsiteX82" fmla="*/ 4665928 w 12191998"/>
              <a:gd name="connsiteY82" fmla="*/ 3175 h 851265"/>
              <a:gd name="connsiteX83" fmla="*/ 4734189 w 12191998"/>
              <a:gd name="connsiteY83" fmla="*/ 0 h 851265"/>
              <a:gd name="connsiteX84" fmla="*/ 4802453 w 12191998"/>
              <a:gd name="connsiteY84" fmla="*/ 3175 h 851265"/>
              <a:gd name="connsiteX85" fmla="*/ 4862777 w 12191998"/>
              <a:gd name="connsiteY85" fmla="*/ 9525 h 851265"/>
              <a:gd name="connsiteX86" fmla="*/ 4915165 w 12191998"/>
              <a:gd name="connsiteY86" fmla="*/ 20637 h 851265"/>
              <a:gd name="connsiteX87" fmla="*/ 4961202 w 12191998"/>
              <a:gd name="connsiteY87" fmla="*/ 36512 h 851265"/>
              <a:gd name="connsiteX88" fmla="*/ 5002478 w 12191998"/>
              <a:gd name="connsiteY88" fmla="*/ 52387 h 851265"/>
              <a:gd name="connsiteX89" fmla="*/ 5038989 w 12191998"/>
              <a:gd name="connsiteY89" fmla="*/ 68262 h 851265"/>
              <a:gd name="connsiteX90" fmla="*/ 5077091 w 12191998"/>
              <a:gd name="connsiteY90" fmla="*/ 87312 h 851265"/>
              <a:gd name="connsiteX91" fmla="*/ 5115189 w 12191998"/>
              <a:gd name="connsiteY91" fmla="*/ 106362 h 851265"/>
              <a:gd name="connsiteX92" fmla="*/ 5151702 w 12191998"/>
              <a:gd name="connsiteY92" fmla="*/ 125412 h 851265"/>
              <a:gd name="connsiteX93" fmla="*/ 5192978 w 12191998"/>
              <a:gd name="connsiteY93" fmla="*/ 141287 h 851265"/>
              <a:gd name="connsiteX94" fmla="*/ 5239014 w 12191998"/>
              <a:gd name="connsiteY94" fmla="*/ 155575 h 851265"/>
              <a:gd name="connsiteX95" fmla="*/ 5291401 w 12191998"/>
              <a:gd name="connsiteY95" fmla="*/ 166687 h 851265"/>
              <a:gd name="connsiteX96" fmla="*/ 5351727 w 12191998"/>
              <a:gd name="connsiteY96" fmla="*/ 174625 h 851265"/>
              <a:gd name="connsiteX97" fmla="*/ 5410199 w 12191998"/>
              <a:gd name="connsiteY97" fmla="*/ 175985 h 851265"/>
              <a:gd name="connsiteX98" fmla="*/ 5468671 w 12191998"/>
              <a:gd name="connsiteY98" fmla="*/ 174625 h 851265"/>
              <a:gd name="connsiteX99" fmla="*/ 5528996 w 12191998"/>
              <a:gd name="connsiteY99" fmla="*/ 166687 h 851265"/>
              <a:gd name="connsiteX100" fmla="*/ 5581383 w 12191998"/>
              <a:gd name="connsiteY100" fmla="*/ 155575 h 851265"/>
              <a:gd name="connsiteX101" fmla="*/ 5627421 w 12191998"/>
              <a:gd name="connsiteY101" fmla="*/ 141287 h 851265"/>
              <a:gd name="connsiteX102" fmla="*/ 5668696 w 12191998"/>
              <a:gd name="connsiteY102" fmla="*/ 125412 h 851265"/>
              <a:gd name="connsiteX103" fmla="*/ 5705210 w 12191998"/>
              <a:gd name="connsiteY103" fmla="*/ 106362 h 851265"/>
              <a:gd name="connsiteX104" fmla="*/ 5743308 w 12191998"/>
              <a:gd name="connsiteY104" fmla="*/ 87312 h 851265"/>
              <a:gd name="connsiteX105" fmla="*/ 5781408 w 12191998"/>
              <a:gd name="connsiteY105" fmla="*/ 68262 h 851265"/>
              <a:gd name="connsiteX106" fmla="*/ 5817921 w 12191998"/>
              <a:gd name="connsiteY106" fmla="*/ 52387 h 851265"/>
              <a:gd name="connsiteX107" fmla="*/ 5859196 w 12191998"/>
              <a:gd name="connsiteY107" fmla="*/ 36512 h 851265"/>
              <a:gd name="connsiteX108" fmla="*/ 5905234 w 12191998"/>
              <a:gd name="connsiteY108" fmla="*/ 20637 h 851265"/>
              <a:gd name="connsiteX109" fmla="*/ 5957621 w 12191998"/>
              <a:gd name="connsiteY109" fmla="*/ 9525 h 851265"/>
              <a:gd name="connsiteX110" fmla="*/ 6017948 w 12191998"/>
              <a:gd name="connsiteY110" fmla="*/ 3175 h 851265"/>
              <a:gd name="connsiteX111" fmla="*/ 6086210 w 12191998"/>
              <a:gd name="connsiteY111" fmla="*/ 0 h 851265"/>
              <a:gd name="connsiteX112" fmla="*/ 6095999 w 12191998"/>
              <a:gd name="connsiteY112" fmla="*/ 455 h 851265"/>
              <a:gd name="connsiteX113" fmla="*/ 6105789 w 12191998"/>
              <a:gd name="connsiteY113" fmla="*/ 0 h 851265"/>
              <a:gd name="connsiteX114" fmla="*/ 6174052 w 12191998"/>
              <a:gd name="connsiteY114" fmla="*/ 3175 h 851265"/>
              <a:gd name="connsiteX115" fmla="*/ 6234377 w 12191998"/>
              <a:gd name="connsiteY115" fmla="*/ 9525 h 851265"/>
              <a:gd name="connsiteX116" fmla="*/ 6286764 w 12191998"/>
              <a:gd name="connsiteY116" fmla="*/ 20637 h 851265"/>
              <a:gd name="connsiteX117" fmla="*/ 6332802 w 12191998"/>
              <a:gd name="connsiteY117" fmla="*/ 36512 h 851265"/>
              <a:gd name="connsiteX118" fmla="*/ 6374077 w 12191998"/>
              <a:gd name="connsiteY118" fmla="*/ 52387 h 851265"/>
              <a:gd name="connsiteX119" fmla="*/ 6410589 w 12191998"/>
              <a:gd name="connsiteY119" fmla="*/ 68262 h 851265"/>
              <a:gd name="connsiteX120" fmla="*/ 6448689 w 12191998"/>
              <a:gd name="connsiteY120" fmla="*/ 87312 h 851265"/>
              <a:gd name="connsiteX121" fmla="*/ 6486789 w 12191998"/>
              <a:gd name="connsiteY121" fmla="*/ 106362 h 851265"/>
              <a:gd name="connsiteX122" fmla="*/ 6523302 w 12191998"/>
              <a:gd name="connsiteY122" fmla="*/ 125412 h 851265"/>
              <a:gd name="connsiteX123" fmla="*/ 6564577 w 12191998"/>
              <a:gd name="connsiteY123" fmla="*/ 141287 h 851265"/>
              <a:gd name="connsiteX124" fmla="*/ 6610614 w 12191998"/>
              <a:gd name="connsiteY124" fmla="*/ 155575 h 851265"/>
              <a:gd name="connsiteX125" fmla="*/ 6663002 w 12191998"/>
              <a:gd name="connsiteY125" fmla="*/ 166687 h 851265"/>
              <a:gd name="connsiteX126" fmla="*/ 6723327 w 12191998"/>
              <a:gd name="connsiteY126" fmla="*/ 174625 h 851265"/>
              <a:gd name="connsiteX127" fmla="*/ 6781799 w 12191998"/>
              <a:gd name="connsiteY127" fmla="*/ 175985 h 851265"/>
              <a:gd name="connsiteX128" fmla="*/ 6840271 w 12191998"/>
              <a:gd name="connsiteY128" fmla="*/ 174625 h 851265"/>
              <a:gd name="connsiteX129" fmla="*/ 6900596 w 12191998"/>
              <a:gd name="connsiteY129" fmla="*/ 166687 h 851265"/>
              <a:gd name="connsiteX130" fmla="*/ 6952983 w 12191998"/>
              <a:gd name="connsiteY130" fmla="*/ 155575 h 851265"/>
              <a:gd name="connsiteX131" fmla="*/ 6999021 w 12191998"/>
              <a:gd name="connsiteY131" fmla="*/ 141287 h 851265"/>
              <a:gd name="connsiteX132" fmla="*/ 7040296 w 12191998"/>
              <a:gd name="connsiteY132" fmla="*/ 125412 h 851265"/>
              <a:gd name="connsiteX133" fmla="*/ 7076808 w 12191998"/>
              <a:gd name="connsiteY133" fmla="*/ 106362 h 851265"/>
              <a:gd name="connsiteX134" fmla="*/ 7114908 w 12191998"/>
              <a:gd name="connsiteY134" fmla="*/ 87312 h 851265"/>
              <a:gd name="connsiteX135" fmla="*/ 7153008 w 12191998"/>
              <a:gd name="connsiteY135" fmla="*/ 68262 h 851265"/>
              <a:gd name="connsiteX136" fmla="*/ 7189521 w 12191998"/>
              <a:gd name="connsiteY136" fmla="*/ 52387 h 851265"/>
              <a:gd name="connsiteX137" fmla="*/ 7230796 w 12191998"/>
              <a:gd name="connsiteY137" fmla="*/ 36512 h 851265"/>
              <a:gd name="connsiteX138" fmla="*/ 7276833 w 12191998"/>
              <a:gd name="connsiteY138" fmla="*/ 20637 h 851265"/>
              <a:gd name="connsiteX139" fmla="*/ 7329221 w 12191998"/>
              <a:gd name="connsiteY139" fmla="*/ 9525 h 851265"/>
              <a:gd name="connsiteX140" fmla="*/ 7389546 w 12191998"/>
              <a:gd name="connsiteY140" fmla="*/ 3175 h 851265"/>
              <a:gd name="connsiteX141" fmla="*/ 7457808 w 12191998"/>
              <a:gd name="connsiteY141" fmla="*/ 0 h 851265"/>
              <a:gd name="connsiteX142" fmla="*/ 7526071 w 12191998"/>
              <a:gd name="connsiteY142" fmla="*/ 3175 h 851265"/>
              <a:gd name="connsiteX143" fmla="*/ 7586396 w 12191998"/>
              <a:gd name="connsiteY143" fmla="*/ 9525 h 851265"/>
              <a:gd name="connsiteX144" fmla="*/ 7638783 w 12191998"/>
              <a:gd name="connsiteY144" fmla="*/ 20637 h 851265"/>
              <a:gd name="connsiteX145" fmla="*/ 7684821 w 12191998"/>
              <a:gd name="connsiteY145" fmla="*/ 36512 h 851265"/>
              <a:gd name="connsiteX146" fmla="*/ 7726096 w 12191998"/>
              <a:gd name="connsiteY146" fmla="*/ 52387 h 851265"/>
              <a:gd name="connsiteX147" fmla="*/ 7762608 w 12191998"/>
              <a:gd name="connsiteY147" fmla="*/ 68262 h 851265"/>
              <a:gd name="connsiteX148" fmla="*/ 7800708 w 12191998"/>
              <a:gd name="connsiteY148" fmla="*/ 87312 h 851265"/>
              <a:gd name="connsiteX149" fmla="*/ 7838808 w 12191998"/>
              <a:gd name="connsiteY149" fmla="*/ 106362 h 851265"/>
              <a:gd name="connsiteX150" fmla="*/ 7875321 w 12191998"/>
              <a:gd name="connsiteY150" fmla="*/ 125412 h 851265"/>
              <a:gd name="connsiteX151" fmla="*/ 7916596 w 12191998"/>
              <a:gd name="connsiteY151" fmla="*/ 141287 h 851265"/>
              <a:gd name="connsiteX152" fmla="*/ 7962633 w 12191998"/>
              <a:gd name="connsiteY152" fmla="*/ 155575 h 851265"/>
              <a:gd name="connsiteX153" fmla="*/ 8015021 w 12191998"/>
              <a:gd name="connsiteY153" fmla="*/ 166687 h 851265"/>
              <a:gd name="connsiteX154" fmla="*/ 8075346 w 12191998"/>
              <a:gd name="connsiteY154" fmla="*/ 174625 h 851265"/>
              <a:gd name="connsiteX155" fmla="*/ 8143608 w 12191998"/>
              <a:gd name="connsiteY155" fmla="*/ 176212 h 851265"/>
              <a:gd name="connsiteX156" fmla="*/ 8211871 w 12191998"/>
              <a:gd name="connsiteY156" fmla="*/ 174625 h 851265"/>
              <a:gd name="connsiteX157" fmla="*/ 8272196 w 12191998"/>
              <a:gd name="connsiteY157" fmla="*/ 166687 h 851265"/>
              <a:gd name="connsiteX158" fmla="*/ 8324583 w 12191998"/>
              <a:gd name="connsiteY158" fmla="*/ 155575 h 851265"/>
              <a:gd name="connsiteX159" fmla="*/ 8370621 w 12191998"/>
              <a:gd name="connsiteY159" fmla="*/ 141287 h 851265"/>
              <a:gd name="connsiteX160" fmla="*/ 8411896 w 12191998"/>
              <a:gd name="connsiteY160" fmla="*/ 125412 h 851265"/>
              <a:gd name="connsiteX161" fmla="*/ 8448408 w 12191998"/>
              <a:gd name="connsiteY161" fmla="*/ 106362 h 851265"/>
              <a:gd name="connsiteX162" fmla="*/ 8486508 w 12191998"/>
              <a:gd name="connsiteY162" fmla="*/ 87312 h 851265"/>
              <a:gd name="connsiteX163" fmla="*/ 8524608 w 12191998"/>
              <a:gd name="connsiteY163" fmla="*/ 68262 h 851265"/>
              <a:gd name="connsiteX164" fmla="*/ 8561120 w 12191998"/>
              <a:gd name="connsiteY164" fmla="*/ 52387 h 851265"/>
              <a:gd name="connsiteX165" fmla="*/ 8602396 w 12191998"/>
              <a:gd name="connsiteY165" fmla="*/ 36512 h 851265"/>
              <a:gd name="connsiteX166" fmla="*/ 8648432 w 12191998"/>
              <a:gd name="connsiteY166" fmla="*/ 20637 h 851265"/>
              <a:gd name="connsiteX167" fmla="*/ 8700820 w 12191998"/>
              <a:gd name="connsiteY167" fmla="*/ 9525 h 851265"/>
              <a:gd name="connsiteX168" fmla="*/ 8761146 w 12191998"/>
              <a:gd name="connsiteY168" fmla="*/ 3175 h 851265"/>
              <a:gd name="connsiteX169" fmla="*/ 8827820 w 12191998"/>
              <a:gd name="connsiteY169" fmla="*/ 0 h 851265"/>
              <a:gd name="connsiteX170" fmla="*/ 8897670 w 12191998"/>
              <a:gd name="connsiteY170" fmla="*/ 3175 h 851265"/>
              <a:gd name="connsiteX171" fmla="*/ 8957996 w 12191998"/>
              <a:gd name="connsiteY171" fmla="*/ 9525 h 851265"/>
              <a:gd name="connsiteX172" fmla="*/ 9010382 w 12191998"/>
              <a:gd name="connsiteY172" fmla="*/ 20637 h 851265"/>
              <a:gd name="connsiteX173" fmla="*/ 9056420 w 12191998"/>
              <a:gd name="connsiteY173" fmla="*/ 36512 h 851265"/>
              <a:gd name="connsiteX174" fmla="*/ 9097696 w 12191998"/>
              <a:gd name="connsiteY174" fmla="*/ 52387 h 851265"/>
              <a:gd name="connsiteX175" fmla="*/ 9134208 w 12191998"/>
              <a:gd name="connsiteY175" fmla="*/ 68262 h 851265"/>
              <a:gd name="connsiteX176" fmla="*/ 9172308 w 12191998"/>
              <a:gd name="connsiteY176" fmla="*/ 87312 h 851265"/>
              <a:gd name="connsiteX177" fmla="*/ 9210408 w 12191998"/>
              <a:gd name="connsiteY177" fmla="*/ 106362 h 851265"/>
              <a:gd name="connsiteX178" fmla="*/ 9246920 w 12191998"/>
              <a:gd name="connsiteY178" fmla="*/ 125412 h 851265"/>
              <a:gd name="connsiteX179" fmla="*/ 9288196 w 12191998"/>
              <a:gd name="connsiteY179" fmla="*/ 141287 h 851265"/>
              <a:gd name="connsiteX180" fmla="*/ 9334232 w 12191998"/>
              <a:gd name="connsiteY180" fmla="*/ 155575 h 851265"/>
              <a:gd name="connsiteX181" fmla="*/ 9386620 w 12191998"/>
              <a:gd name="connsiteY181" fmla="*/ 166687 h 851265"/>
              <a:gd name="connsiteX182" fmla="*/ 9446946 w 12191998"/>
              <a:gd name="connsiteY182" fmla="*/ 174625 h 851265"/>
              <a:gd name="connsiteX183" fmla="*/ 9515208 w 12191998"/>
              <a:gd name="connsiteY183" fmla="*/ 176212 h 851265"/>
              <a:gd name="connsiteX184" fmla="*/ 9583470 w 12191998"/>
              <a:gd name="connsiteY184" fmla="*/ 174625 h 851265"/>
              <a:gd name="connsiteX185" fmla="*/ 9643796 w 12191998"/>
              <a:gd name="connsiteY185" fmla="*/ 166687 h 851265"/>
              <a:gd name="connsiteX186" fmla="*/ 9696182 w 12191998"/>
              <a:gd name="connsiteY186" fmla="*/ 155575 h 851265"/>
              <a:gd name="connsiteX187" fmla="*/ 9742220 w 12191998"/>
              <a:gd name="connsiteY187" fmla="*/ 141287 h 851265"/>
              <a:gd name="connsiteX188" fmla="*/ 9783496 w 12191998"/>
              <a:gd name="connsiteY188" fmla="*/ 125412 h 851265"/>
              <a:gd name="connsiteX189" fmla="*/ 9820008 w 12191998"/>
              <a:gd name="connsiteY189" fmla="*/ 106362 h 851265"/>
              <a:gd name="connsiteX190" fmla="*/ 9896208 w 12191998"/>
              <a:gd name="connsiteY190" fmla="*/ 68262 h 851265"/>
              <a:gd name="connsiteX191" fmla="*/ 9932720 w 12191998"/>
              <a:gd name="connsiteY191" fmla="*/ 52387 h 851265"/>
              <a:gd name="connsiteX192" fmla="*/ 9973996 w 12191998"/>
              <a:gd name="connsiteY192" fmla="*/ 36512 h 851265"/>
              <a:gd name="connsiteX193" fmla="*/ 10020032 w 12191998"/>
              <a:gd name="connsiteY193" fmla="*/ 20637 h 851265"/>
              <a:gd name="connsiteX194" fmla="*/ 10072420 w 12191998"/>
              <a:gd name="connsiteY194" fmla="*/ 9525 h 851265"/>
              <a:gd name="connsiteX195" fmla="*/ 10132746 w 12191998"/>
              <a:gd name="connsiteY195" fmla="*/ 3175 h 851265"/>
              <a:gd name="connsiteX196" fmla="*/ 10201008 w 12191998"/>
              <a:gd name="connsiteY196" fmla="*/ 0 h 851265"/>
              <a:gd name="connsiteX197" fmla="*/ 10269270 w 12191998"/>
              <a:gd name="connsiteY197" fmla="*/ 3175 h 851265"/>
              <a:gd name="connsiteX198" fmla="*/ 10329596 w 12191998"/>
              <a:gd name="connsiteY198" fmla="*/ 9525 h 851265"/>
              <a:gd name="connsiteX199" fmla="*/ 10381982 w 12191998"/>
              <a:gd name="connsiteY199" fmla="*/ 20637 h 851265"/>
              <a:gd name="connsiteX200" fmla="*/ 10428020 w 12191998"/>
              <a:gd name="connsiteY200" fmla="*/ 36512 h 851265"/>
              <a:gd name="connsiteX201" fmla="*/ 10469296 w 12191998"/>
              <a:gd name="connsiteY201" fmla="*/ 52387 h 851265"/>
              <a:gd name="connsiteX202" fmla="*/ 10505808 w 12191998"/>
              <a:gd name="connsiteY202" fmla="*/ 68262 h 851265"/>
              <a:gd name="connsiteX203" fmla="*/ 10543908 w 12191998"/>
              <a:gd name="connsiteY203" fmla="*/ 87312 h 851265"/>
              <a:gd name="connsiteX204" fmla="*/ 10582008 w 12191998"/>
              <a:gd name="connsiteY204" fmla="*/ 106362 h 851265"/>
              <a:gd name="connsiteX205" fmla="*/ 10618520 w 12191998"/>
              <a:gd name="connsiteY205" fmla="*/ 125412 h 851265"/>
              <a:gd name="connsiteX206" fmla="*/ 10659796 w 12191998"/>
              <a:gd name="connsiteY206" fmla="*/ 141287 h 851265"/>
              <a:gd name="connsiteX207" fmla="*/ 10705832 w 12191998"/>
              <a:gd name="connsiteY207" fmla="*/ 155575 h 851265"/>
              <a:gd name="connsiteX208" fmla="*/ 10758220 w 12191998"/>
              <a:gd name="connsiteY208" fmla="*/ 166687 h 851265"/>
              <a:gd name="connsiteX209" fmla="*/ 10818546 w 12191998"/>
              <a:gd name="connsiteY209" fmla="*/ 174625 h 851265"/>
              <a:gd name="connsiteX210" fmla="*/ 10886808 w 12191998"/>
              <a:gd name="connsiteY210" fmla="*/ 176212 h 851265"/>
              <a:gd name="connsiteX211" fmla="*/ 10955070 w 12191998"/>
              <a:gd name="connsiteY211" fmla="*/ 174625 h 851265"/>
              <a:gd name="connsiteX212" fmla="*/ 11015396 w 12191998"/>
              <a:gd name="connsiteY212" fmla="*/ 166687 h 851265"/>
              <a:gd name="connsiteX213" fmla="*/ 11067782 w 12191998"/>
              <a:gd name="connsiteY213" fmla="*/ 155575 h 851265"/>
              <a:gd name="connsiteX214" fmla="*/ 11113820 w 12191998"/>
              <a:gd name="connsiteY214" fmla="*/ 141287 h 851265"/>
              <a:gd name="connsiteX215" fmla="*/ 11155096 w 12191998"/>
              <a:gd name="connsiteY215" fmla="*/ 125412 h 851265"/>
              <a:gd name="connsiteX216" fmla="*/ 11191608 w 12191998"/>
              <a:gd name="connsiteY216" fmla="*/ 106362 h 851265"/>
              <a:gd name="connsiteX217" fmla="*/ 11229708 w 12191998"/>
              <a:gd name="connsiteY217" fmla="*/ 87312 h 851265"/>
              <a:gd name="connsiteX218" fmla="*/ 11267808 w 12191998"/>
              <a:gd name="connsiteY218" fmla="*/ 68262 h 851265"/>
              <a:gd name="connsiteX219" fmla="*/ 11304320 w 12191998"/>
              <a:gd name="connsiteY219" fmla="*/ 52387 h 851265"/>
              <a:gd name="connsiteX220" fmla="*/ 11345596 w 12191998"/>
              <a:gd name="connsiteY220" fmla="*/ 36512 h 851265"/>
              <a:gd name="connsiteX221" fmla="*/ 11391632 w 12191998"/>
              <a:gd name="connsiteY221" fmla="*/ 20637 h 851265"/>
              <a:gd name="connsiteX222" fmla="*/ 11444020 w 12191998"/>
              <a:gd name="connsiteY222" fmla="*/ 9525 h 851265"/>
              <a:gd name="connsiteX223" fmla="*/ 11504346 w 12191998"/>
              <a:gd name="connsiteY223" fmla="*/ 3175 h 851265"/>
              <a:gd name="connsiteX224" fmla="*/ 11572608 w 12191998"/>
              <a:gd name="connsiteY224" fmla="*/ 0 h 851265"/>
              <a:gd name="connsiteX225" fmla="*/ 11640870 w 12191998"/>
              <a:gd name="connsiteY225" fmla="*/ 3175 h 851265"/>
              <a:gd name="connsiteX226" fmla="*/ 11701196 w 12191998"/>
              <a:gd name="connsiteY226" fmla="*/ 9525 h 851265"/>
              <a:gd name="connsiteX227" fmla="*/ 11753582 w 12191998"/>
              <a:gd name="connsiteY227" fmla="*/ 20637 h 851265"/>
              <a:gd name="connsiteX228" fmla="*/ 11799620 w 12191998"/>
              <a:gd name="connsiteY228" fmla="*/ 36512 h 851265"/>
              <a:gd name="connsiteX229" fmla="*/ 11840896 w 12191998"/>
              <a:gd name="connsiteY229" fmla="*/ 52387 h 851265"/>
              <a:gd name="connsiteX230" fmla="*/ 11877408 w 12191998"/>
              <a:gd name="connsiteY230" fmla="*/ 68262 h 851265"/>
              <a:gd name="connsiteX231" fmla="*/ 11915508 w 12191998"/>
              <a:gd name="connsiteY231" fmla="*/ 87312 h 851265"/>
              <a:gd name="connsiteX232" fmla="*/ 11953608 w 12191998"/>
              <a:gd name="connsiteY232" fmla="*/ 106362 h 851265"/>
              <a:gd name="connsiteX233" fmla="*/ 11990120 w 12191998"/>
              <a:gd name="connsiteY233" fmla="*/ 125412 h 851265"/>
              <a:gd name="connsiteX234" fmla="*/ 12031396 w 12191998"/>
              <a:gd name="connsiteY234" fmla="*/ 141287 h 851265"/>
              <a:gd name="connsiteX235" fmla="*/ 12077432 w 12191998"/>
              <a:gd name="connsiteY235" fmla="*/ 155575 h 851265"/>
              <a:gd name="connsiteX236" fmla="*/ 12129820 w 12191998"/>
              <a:gd name="connsiteY236" fmla="*/ 166688 h 851265"/>
              <a:gd name="connsiteX237" fmla="*/ 12190146 w 12191998"/>
              <a:gd name="connsiteY237" fmla="*/ 174625 h 851265"/>
              <a:gd name="connsiteX238" fmla="*/ 12191998 w 12191998"/>
              <a:gd name="connsiteY238" fmla="*/ 174668 h 851265"/>
              <a:gd name="connsiteX239" fmla="*/ 12191998 w 12191998"/>
              <a:gd name="connsiteY239" fmla="*/ 851265 h 851265"/>
              <a:gd name="connsiteX240" fmla="*/ 0 w 12191998"/>
              <a:gd name="connsiteY240" fmla="*/ 851265 h 851265"/>
              <a:gd name="connsiteX241" fmla="*/ 0 w 12191998"/>
              <a:gd name="connsiteY241" fmla="*/ 174668 h 851265"/>
              <a:gd name="connsiteX242" fmla="*/ 1852 w 12191998"/>
              <a:gd name="connsiteY242" fmla="*/ 174625 h 851265"/>
              <a:gd name="connsiteX243" fmla="*/ 62177 w 12191998"/>
              <a:gd name="connsiteY243" fmla="*/ 166687 h 851265"/>
              <a:gd name="connsiteX244" fmla="*/ 114564 w 12191998"/>
              <a:gd name="connsiteY244" fmla="*/ 155575 h 851265"/>
              <a:gd name="connsiteX245" fmla="*/ 160602 w 12191998"/>
              <a:gd name="connsiteY245" fmla="*/ 141287 h 851265"/>
              <a:gd name="connsiteX246" fmla="*/ 201877 w 12191998"/>
              <a:gd name="connsiteY246" fmla="*/ 125412 h 851265"/>
              <a:gd name="connsiteX247" fmla="*/ 238389 w 12191998"/>
              <a:gd name="connsiteY247" fmla="*/ 106362 h 851265"/>
              <a:gd name="connsiteX248" fmla="*/ 276489 w 12191998"/>
              <a:gd name="connsiteY248" fmla="*/ 87312 h 851265"/>
              <a:gd name="connsiteX249" fmla="*/ 314589 w 12191998"/>
              <a:gd name="connsiteY249" fmla="*/ 68262 h 851265"/>
              <a:gd name="connsiteX250" fmla="*/ 351102 w 12191998"/>
              <a:gd name="connsiteY250" fmla="*/ 52387 h 851265"/>
              <a:gd name="connsiteX251" fmla="*/ 392377 w 12191998"/>
              <a:gd name="connsiteY251" fmla="*/ 36512 h 851265"/>
              <a:gd name="connsiteX252" fmla="*/ 438414 w 12191998"/>
              <a:gd name="connsiteY252" fmla="*/ 20637 h 851265"/>
              <a:gd name="connsiteX253" fmla="*/ 490802 w 12191998"/>
              <a:gd name="connsiteY253" fmla="*/ 9525 h 851265"/>
              <a:gd name="connsiteX254" fmla="*/ 551127 w 12191998"/>
              <a:gd name="connsiteY254" fmla="*/ 3175 h 8512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Lst>
            <a:rect l="l" t="t" r="r" b="b"/>
            <a:pathLst>
              <a:path w="12191998" h="851265">
                <a:moveTo>
                  <a:pt x="619389" y="0"/>
                </a:moveTo>
                <a:lnTo>
                  <a:pt x="687652" y="3175"/>
                </a:lnTo>
                <a:lnTo>
                  <a:pt x="747977" y="9525"/>
                </a:lnTo>
                <a:lnTo>
                  <a:pt x="800364" y="20637"/>
                </a:lnTo>
                <a:lnTo>
                  <a:pt x="846402" y="36512"/>
                </a:lnTo>
                <a:lnTo>
                  <a:pt x="887677" y="52387"/>
                </a:lnTo>
                <a:lnTo>
                  <a:pt x="924189" y="68262"/>
                </a:lnTo>
                <a:lnTo>
                  <a:pt x="962289" y="87312"/>
                </a:lnTo>
                <a:lnTo>
                  <a:pt x="1000389" y="106362"/>
                </a:lnTo>
                <a:lnTo>
                  <a:pt x="1036902" y="125412"/>
                </a:lnTo>
                <a:lnTo>
                  <a:pt x="1078177" y="141287"/>
                </a:lnTo>
                <a:lnTo>
                  <a:pt x="1124214" y="155575"/>
                </a:lnTo>
                <a:lnTo>
                  <a:pt x="1176602" y="166687"/>
                </a:lnTo>
                <a:lnTo>
                  <a:pt x="1236927" y="174625"/>
                </a:lnTo>
                <a:lnTo>
                  <a:pt x="1305189" y="176212"/>
                </a:lnTo>
                <a:lnTo>
                  <a:pt x="1373452" y="174625"/>
                </a:lnTo>
                <a:lnTo>
                  <a:pt x="1433777" y="166687"/>
                </a:lnTo>
                <a:lnTo>
                  <a:pt x="1486164" y="155575"/>
                </a:lnTo>
                <a:lnTo>
                  <a:pt x="1532202" y="141287"/>
                </a:lnTo>
                <a:lnTo>
                  <a:pt x="1573477" y="125412"/>
                </a:lnTo>
                <a:lnTo>
                  <a:pt x="1609989" y="106362"/>
                </a:lnTo>
                <a:lnTo>
                  <a:pt x="1648089" y="87312"/>
                </a:lnTo>
                <a:lnTo>
                  <a:pt x="1686189" y="68262"/>
                </a:lnTo>
                <a:lnTo>
                  <a:pt x="1722702" y="52387"/>
                </a:lnTo>
                <a:lnTo>
                  <a:pt x="1763977" y="36512"/>
                </a:lnTo>
                <a:lnTo>
                  <a:pt x="1810014" y="20637"/>
                </a:lnTo>
                <a:lnTo>
                  <a:pt x="1862402" y="9525"/>
                </a:lnTo>
                <a:lnTo>
                  <a:pt x="1922727" y="3175"/>
                </a:lnTo>
                <a:lnTo>
                  <a:pt x="1990989" y="0"/>
                </a:lnTo>
                <a:lnTo>
                  <a:pt x="2059252" y="3175"/>
                </a:lnTo>
                <a:lnTo>
                  <a:pt x="2119577" y="9525"/>
                </a:lnTo>
                <a:lnTo>
                  <a:pt x="2171964" y="20637"/>
                </a:lnTo>
                <a:lnTo>
                  <a:pt x="2218002" y="36512"/>
                </a:lnTo>
                <a:lnTo>
                  <a:pt x="2259277" y="52387"/>
                </a:lnTo>
                <a:lnTo>
                  <a:pt x="2295789" y="68262"/>
                </a:lnTo>
                <a:lnTo>
                  <a:pt x="2333889" y="87312"/>
                </a:lnTo>
                <a:lnTo>
                  <a:pt x="2371989" y="106362"/>
                </a:lnTo>
                <a:lnTo>
                  <a:pt x="2408502" y="125412"/>
                </a:lnTo>
                <a:lnTo>
                  <a:pt x="2449777" y="141287"/>
                </a:lnTo>
                <a:lnTo>
                  <a:pt x="2495814" y="155575"/>
                </a:lnTo>
                <a:lnTo>
                  <a:pt x="2548202" y="166687"/>
                </a:lnTo>
                <a:lnTo>
                  <a:pt x="2608527" y="174625"/>
                </a:lnTo>
                <a:lnTo>
                  <a:pt x="2676789" y="176212"/>
                </a:lnTo>
                <a:lnTo>
                  <a:pt x="2745052" y="174625"/>
                </a:lnTo>
                <a:lnTo>
                  <a:pt x="2805377" y="166687"/>
                </a:lnTo>
                <a:lnTo>
                  <a:pt x="2857764" y="155575"/>
                </a:lnTo>
                <a:lnTo>
                  <a:pt x="2903802" y="141287"/>
                </a:lnTo>
                <a:lnTo>
                  <a:pt x="2945077" y="125412"/>
                </a:lnTo>
                <a:lnTo>
                  <a:pt x="2981589" y="106362"/>
                </a:lnTo>
                <a:lnTo>
                  <a:pt x="3019689" y="87312"/>
                </a:lnTo>
                <a:lnTo>
                  <a:pt x="3057789" y="68262"/>
                </a:lnTo>
                <a:lnTo>
                  <a:pt x="3094302" y="52387"/>
                </a:lnTo>
                <a:lnTo>
                  <a:pt x="3135577" y="36512"/>
                </a:lnTo>
                <a:lnTo>
                  <a:pt x="3181614" y="20637"/>
                </a:lnTo>
                <a:lnTo>
                  <a:pt x="3234002" y="9525"/>
                </a:lnTo>
                <a:lnTo>
                  <a:pt x="3294327" y="3175"/>
                </a:lnTo>
                <a:lnTo>
                  <a:pt x="3361002" y="0"/>
                </a:lnTo>
                <a:lnTo>
                  <a:pt x="3430852" y="3175"/>
                </a:lnTo>
                <a:lnTo>
                  <a:pt x="3491177" y="9525"/>
                </a:lnTo>
                <a:lnTo>
                  <a:pt x="3543564" y="20637"/>
                </a:lnTo>
                <a:lnTo>
                  <a:pt x="3589602" y="36512"/>
                </a:lnTo>
                <a:lnTo>
                  <a:pt x="3630877" y="52387"/>
                </a:lnTo>
                <a:lnTo>
                  <a:pt x="3667389" y="68262"/>
                </a:lnTo>
                <a:lnTo>
                  <a:pt x="3705489" y="87312"/>
                </a:lnTo>
                <a:lnTo>
                  <a:pt x="3743589" y="106362"/>
                </a:lnTo>
                <a:lnTo>
                  <a:pt x="3780102" y="125412"/>
                </a:lnTo>
                <a:lnTo>
                  <a:pt x="3821377" y="141287"/>
                </a:lnTo>
                <a:lnTo>
                  <a:pt x="3867414" y="155575"/>
                </a:lnTo>
                <a:lnTo>
                  <a:pt x="3919802" y="166687"/>
                </a:lnTo>
                <a:lnTo>
                  <a:pt x="3980127" y="174625"/>
                </a:lnTo>
                <a:lnTo>
                  <a:pt x="4048389" y="176212"/>
                </a:lnTo>
                <a:lnTo>
                  <a:pt x="4116652" y="174625"/>
                </a:lnTo>
                <a:lnTo>
                  <a:pt x="4176977" y="166687"/>
                </a:lnTo>
                <a:lnTo>
                  <a:pt x="4229364" y="155575"/>
                </a:lnTo>
                <a:lnTo>
                  <a:pt x="4275402" y="141287"/>
                </a:lnTo>
                <a:lnTo>
                  <a:pt x="4316677" y="125412"/>
                </a:lnTo>
                <a:lnTo>
                  <a:pt x="4353189" y="106362"/>
                </a:lnTo>
                <a:lnTo>
                  <a:pt x="4429389" y="68262"/>
                </a:lnTo>
                <a:lnTo>
                  <a:pt x="4465902" y="52387"/>
                </a:lnTo>
                <a:lnTo>
                  <a:pt x="4507177" y="36512"/>
                </a:lnTo>
                <a:lnTo>
                  <a:pt x="4553216" y="20637"/>
                </a:lnTo>
                <a:lnTo>
                  <a:pt x="4605602" y="9525"/>
                </a:lnTo>
                <a:lnTo>
                  <a:pt x="4665928" y="3175"/>
                </a:lnTo>
                <a:lnTo>
                  <a:pt x="4734189" y="0"/>
                </a:lnTo>
                <a:lnTo>
                  <a:pt x="4802453" y="3175"/>
                </a:lnTo>
                <a:lnTo>
                  <a:pt x="4862777" y="9525"/>
                </a:lnTo>
                <a:lnTo>
                  <a:pt x="4915165" y="20637"/>
                </a:lnTo>
                <a:lnTo>
                  <a:pt x="4961202" y="36512"/>
                </a:lnTo>
                <a:lnTo>
                  <a:pt x="5002478" y="52387"/>
                </a:lnTo>
                <a:lnTo>
                  <a:pt x="5038989" y="68262"/>
                </a:lnTo>
                <a:lnTo>
                  <a:pt x="5077091" y="87312"/>
                </a:lnTo>
                <a:lnTo>
                  <a:pt x="5115189" y="106362"/>
                </a:lnTo>
                <a:lnTo>
                  <a:pt x="5151702" y="125412"/>
                </a:lnTo>
                <a:lnTo>
                  <a:pt x="5192978" y="141287"/>
                </a:lnTo>
                <a:lnTo>
                  <a:pt x="5239014" y="155575"/>
                </a:lnTo>
                <a:lnTo>
                  <a:pt x="5291401" y="166687"/>
                </a:lnTo>
                <a:lnTo>
                  <a:pt x="5351727" y="174625"/>
                </a:lnTo>
                <a:lnTo>
                  <a:pt x="5410199" y="175985"/>
                </a:lnTo>
                <a:lnTo>
                  <a:pt x="5468671" y="174625"/>
                </a:lnTo>
                <a:lnTo>
                  <a:pt x="5528996" y="166687"/>
                </a:lnTo>
                <a:lnTo>
                  <a:pt x="5581383" y="155575"/>
                </a:lnTo>
                <a:lnTo>
                  <a:pt x="5627421" y="141287"/>
                </a:lnTo>
                <a:lnTo>
                  <a:pt x="5668696" y="125412"/>
                </a:lnTo>
                <a:lnTo>
                  <a:pt x="5705210" y="106362"/>
                </a:lnTo>
                <a:lnTo>
                  <a:pt x="5743308" y="87312"/>
                </a:lnTo>
                <a:lnTo>
                  <a:pt x="5781408" y="68262"/>
                </a:lnTo>
                <a:lnTo>
                  <a:pt x="5817921" y="52387"/>
                </a:lnTo>
                <a:lnTo>
                  <a:pt x="5859196" y="36512"/>
                </a:lnTo>
                <a:lnTo>
                  <a:pt x="5905234" y="20637"/>
                </a:lnTo>
                <a:lnTo>
                  <a:pt x="5957621" y="9525"/>
                </a:lnTo>
                <a:lnTo>
                  <a:pt x="6017948" y="3175"/>
                </a:lnTo>
                <a:lnTo>
                  <a:pt x="6086210" y="0"/>
                </a:lnTo>
                <a:lnTo>
                  <a:pt x="6095999" y="455"/>
                </a:lnTo>
                <a:lnTo>
                  <a:pt x="6105789" y="0"/>
                </a:lnTo>
                <a:lnTo>
                  <a:pt x="6174052" y="3175"/>
                </a:lnTo>
                <a:lnTo>
                  <a:pt x="6234377" y="9525"/>
                </a:lnTo>
                <a:lnTo>
                  <a:pt x="6286764" y="20637"/>
                </a:lnTo>
                <a:lnTo>
                  <a:pt x="6332802" y="36512"/>
                </a:lnTo>
                <a:lnTo>
                  <a:pt x="6374077" y="52387"/>
                </a:lnTo>
                <a:lnTo>
                  <a:pt x="6410589" y="68262"/>
                </a:lnTo>
                <a:lnTo>
                  <a:pt x="6448689" y="87312"/>
                </a:lnTo>
                <a:lnTo>
                  <a:pt x="6486789" y="106362"/>
                </a:lnTo>
                <a:lnTo>
                  <a:pt x="6523302" y="125412"/>
                </a:lnTo>
                <a:lnTo>
                  <a:pt x="6564577" y="141287"/>
                </a:lnTo>
                <a:lnTo>
                  <a:pt x="6610614" y="155575"/>
                </a:lnTo>
                <a:lnTo>
                  <a:pt x="6663002" y="166687"/>
                </a:lnTo>
                <a:lnTo>
                  <a:pt x="6723327" y="174625"/>
                </a:lnTo>
                <a:lnTo>
                  <a:pt x="6781799" y="175985"/>
                </a:lnTo>
                <a:lnTo>
                  <a:pt x="6840271" y="174625"/>
                </a:lnTo>
                <a:lnTo>
                  <a:pt x="6900596" y="166687"/>
                </a:lnTo>
                <a:lnTo>
                  <a:pt x="6952983" y="155575"/>
                </a:lnTo>
                <a:lnTo>
                  <a:pt x="6999021" y="141287"/>
                </a:lnTo>
                <a:lnTo>
                  <a:pt x="7040296" y="125412"/>
                </a:lnTo>
                <a:lnTo>
                  <a:pt x="7076808" y="106362"/>
                </a:lnTo>
                <a:lnTo>
                  <a:pt x="7114908" y="87312"/>
                </a:lnTo>
                <a:lnTo>
                  <a:pt x="7153008" y="68262"/>
                </a:lnTo>
                <a:lnTo>
                  <a:pt x="7189521" y="52387"/>
                </a:lnTo>
                <a:lnTo>
                  <a:pt x="7230796" y="36512"/>
                </a:lnTo>
                <a:lnTo>
                  <a:pt x="7276833" y="20637"/>
                </a:lnTo>
                <a:lnTo>
                  <a:pt x="7329221" y="9525"/>
                </a:lnTo>
                <a:lnTo>
                  <a:pt x="7389546" y="3175"/>
                </a:lnTo>
                <a:lnTo>
                  <a:pt x="7457808" y="0"/>
                </a:lnTo>
                <a:lnTo>
                  <a:pt x="7526071" y="3175"/>
                </a:lnTo>
                <a:lnTo>
                  <a:pt x="7586396" y="9525"/>
                </a:lnTo>
                <a:lnTo>
                  <a:pt x="7638783" y="20637"/>
                </a:lnTo>
                <a:lnTo>
                  <a:pt x="7684821" y="36512"/>
                </a:lnTo>
                <a:lnTo>
                  <a:pt x="7726096" y="52387"/>
                </a:lnTo>
                <a:lnTo>
                  <a:pt x="7762608" y="68262"/>
                </a:lnTo>
                <a:lnTo>
                  <a:pt x="7800708" y="87312"/>
                </a:lnTo>
                <a:lnTo>
                  <a:pt x="7838808" y="106362"/>
                </a:lnTo>
                <a:lnTo>
                  <a:pt x="7875321" y="125412"/>
                </a:lnTo>
                <a:lnTo>
                  <a:pt x="7916596" y="141287"/>
                </a:lnTo>
                <a:lnTo>
                  <a:pt x="7962633" y="155575"/>
                </a:lnTo>
                <a:lnTo>
                  <a:pt x="8015021" y="166687"/>
                </a:lnTo>
                <a:lnTo>
                  <a:pt x="8075346" y="174625"/>
                </a:lnTo>
                <a:lnTo>
                  <a:pt x="8143608" y="176212"/>
                </a:lnTo>
                <a:lnTo>
                  <a:pt x="8211871" y="174625"/>
                </a:lnTo>
                <a:lnTo>
                  <a:pt x="8272196" y="166687"/>
                </a:lnTo>
                <a:lnTo>
                  <a:pt x="8324583" y="155575"/>
                </a:lnTo>
                <a:lnTo>
                  <a:pt x="8370621" y="141287"/>
                </a:lnTo>
                <a:lnTo>
                  <a:pt x="8411896" y="125412"/>
                </a:lnTo>
                <a:lnTo>
                  <a:pt x="8448408" y="106362"/>
                </a:lnTo>
                <a:lnTo>
                  <a:pt x="8486508" y="87312"/>
                </a:lnTo>
                <a:lnTo>
                  <a:pt x="8524608" y="68262"/>
                </a:lnTo>
                <a:lnTo>
                  <a:pt x="8561120" y="52387"/>
                </a:lnTo>
                <a:lnTo>
                  <a:pt x="8602396" y="36512"/>
                </a:lnTo>
                <a:lnTo>
                  <a:pt x="8648432" y="20637"/>
                </a:lnTo>
                <a:lnTo>
                  <a:pt x="8700820" y="9525"/>
                </a:lnTo>
                <a:lnTo>
                  <a:pt x="8761146" y="3175"/>
                </a:lnTo>
                <a:lnTo>
                  <a:pt x="8827820" y="0"/>
                </a:lnTo>
                <a:lnTo>
                  <a:pt x="8897670" y="3175"/>
                </a:lnTo>
                <a:lnTo>
                  <a:pt x="8957996" y="9525"/>
                </a:lnTo>
                <a:lnTo>
                  <a:pt x="9010382" y="20637"/>
                </a:lnTo>
                <a:lnTo>
                  <a:pt x="9056420" y="36512"/>
                </a:lnTo>
                <a:lnTo>
                  <a:pt x="9097696" y="52387"/>
                </a:lnTo>
                <a:lnTo>
                  <a:pt x="9134208" y="68262"/>
                </a:lnTo>
                <a:lnTo>
                  <a:pt x="9172308" y="87312"/>
                </a:lnTo>
                <a:lnTo>
                  <a:pt x="9210408" y="106362"/>
                </a:lnTo>
                <a:lnTo>
                  <a:pt x="9246920" y="125412"/>
                </a:lnTo>
                <a:lnTo>
                  <a:pt x="9288196" y="141287"/>
                </a:lnTo>
                <a:lnTo>
                  <a:pt x="9334232" y="155575"/>
                </a:lnTo>
                <a:lnTo>
                  <a:pt x="9386620" y="166687"/>
                </a:lnTo>
                <a:lnTo>
                  <a:pt x="9446946" y="174625"/>
                </a:lnTo>
                <a:lnTo>
                  <a:pt x="9515208" y="176212"/>
                </a:lnTo>
                <a:lnTo>
                  <a:pt x="9583470" y="174625"/>
                </a:lnTo>
                <a:lnTo>
                  <a:pt x="9643796" y="166687"/>
                </a:lnTo>
                <a:lnTo>
                  <a:pt x="9696182" y="155575"/>
                </a:lnTo>
                <a:lnTo>
                  <a:pt x="9742220" y="141287"/>
                </a:lnTo>
                <a:lnTo>
                  <a:pt x="9783496" y="125412"/>
                </a:lnTo>
                <a:lnTo>
                  <a:pt x="9820008" y="106362"/>
                </a:lnTo>
                <a:lnTo>
                  <a:pt x="9896208" y="68262"/>
                </a:lnTo>
                <a:lnTo>
                  <a:pt x="9932720" y="52387"/>
                </a:lnTo>
                <a:lnTo>
                  <a:pt x="9973996" y="36512"/>
                </a:lnTo>
                <a:lnTo>
                  <a:pt x="10020032" y="20637"/>
                </a:lnTo>
                <a:lnTo>
                  <a:pt x="10072420" y="9525"/>
                </a:lnTo>
                <a:lnTo>
                  <a:pt x="10132746" y="3175"/>
                </a:lnTo>
                <a:lnTo>
                  <a:pt x="10201008" y="0"/>
                </a:lnTo>
                <a:lnTo>
                  <a:pt x="10269270" y="3175"/>
                </a:lnTo>
                <a:lnTo>
                  <a:pt x="10329596" y="9525"/>
                </a:lnTo>
                <a:lnTo>
                  <a:pt x="10381982" y="20637"/>
                </a:lnTo>
                <a:lnTo>
                  <a:pt x="10428020" y="36512"/>
                </a:lnTo>
                <a:lnTo>
                  <a:pt x="10469296" y="52387"/>
                </a:lnTo>
                <a:lnTo>
                  <a:pt x="10505808" y="68262"/>
                </a:lnTo>
                <a:lnTo>
                  <a:pt x="10543908" y="87312"/>
                </a:lnTo>
                <a:lnTo>
                  <a:pt x="10582008" y="106362"/>
                </a:lnTo>
                <a:lnTo>
                  <a:pt x="10618520" y="125412"/>
                </a:lnTo>
                <a:lnTo>
                  <a:pt x="10659796" y="141287"/>
                </a:lnTo>
                <a:lnTo>
                  <a:pt x="10705832" y="155575"/>
                </a:lnTo>
                <a:lnTo>
                  <a:pt x="10758220" y="166687"/>
                </a:lnTo>
                <a:lnTo>
                  <a:pt x="10818546" y="174625"/>
                </a:lnTo>
                <a:lnTo>
                  <a:pt x="10886808" y="176212"/>
                </a:lnTo>
                <a:lnTo>
                  <a:pt x="10955070" y="174625"/>
                </a:lnTo>
                <a:lnTo>
                  <a:pt x="11015396" y="166687"/>
                </a:lnTo>
                <a:lnTo>
                  <a:pt x="11067782" y="155575"/>
                </a:lnTo>
                <a:lnTo>
                  <a:pt x="11113820" y="141287"/>
                </a:lnTo>
                <a:lnTo>
                  <a:pt x="11155096" y="125412"/>
                </a:lnTo>
                <a:lnTo>
                  <a:pt x="11191608" y="106362"/>
                </a:lnTo>
                <a:lnTo>
                  <a:pt x="11229708" y="87312"/>
                </a:lnTo>
                <a:lnTo>
                  <a:pt x="11267808" y="68262"/>
                </a:lnTo>
                <a:lnTo>
                  <a:pt x="11304320" y="52387"/>
                </a:lnTo>
                <a:lnTo>
                  <a:pt x="11345596" y="36512"/>
                </a:lnTo>
                <a:lnTo>
                  <a:pt x="11391632" y="20637"/>
                </a:lnTo>
                <a:lnTo>
                  <a:pt x="11444020" y="9525"/>
                </a:lnTo>
                <a:lnTo>
                  <a:pt x="11504346" y="3175"/>
                </a:lnTo>
                <a:lnTo>
                  <a:pt x="11572608" y="0"/>
                </a:lnTo>
                <a:lnTo>
                  <a:pt x="11640870" y="3175"/>
                </a:lnTo>
                <a:lnTo>
                  <a:pt x="11701196" y="9525"/>
                </a:lnTo>
                <a:lnTo>
                  <a:pt x="11753582" y="20637"/>
                </a:lnTo>
                <a:lnTo>
                  <a:pt x="11799620" y="36512"/>
                </a:lnTo>
                <a:lnTo>
                  <a:pt x="11840896" y="52387"/>
                </a:lnTo>
                <a:lnTo>
                  <a:pt x="11877408" y="68262"/>
                </a:lnTo>
                <a:lnTo>
                  <a:pt x="11915508" y="87312"/>
                </a:lnTo>
                <a:lnTo>
                  <a:pt x="11953608" y="106362"/>
                </a:lnTo>
                <a:lnTo>
                  <a:pt x="11990120" y="125412"/>
                </a:lnTo>
                <a:lnTo>
                  <a:pt x="12031396" y="141287"/>
                </a:lnTo>
                <a:lnTo>
                  <a:pt x="12077432" y="155575"/>
                </a:lnTo>
                <a:lnTo>
                  <a:pt x="12129820" y="166688"/>
                </a:lnTo>
                <a:lnTo>
                  <a:pt x="12190146" y="174625"/>
                </a:lnTo>
                <a:lnTo>
                  <a:pt x="12191998" y="174668"/>
                </a:lnTo>
                <a:lnTo>
                  <a:pt x="12191998" y="851265"/>
                </a:lnTo>
                <a:lnTo>
                  <a:pt x="0" y="851265"/>
                </a:lnTo>
                <a:lnTo>
                  <a:pt x="0" y="174668"/>
                </a:lnTo>
                <a:lnTo>
                  <a:pt x="1852" y="174625"/>
                </a:lnTo>
                <a:lnTo>
                  <a:pt x="62177" y="166687"/>
                </a:lnTo>
                <a:lnTo>
                  <a:pt x="114564" y="155575"/>
                </a:lnTo>
                <a:lnTo>
                  <a:pt x="160602" y="141287"/>
                </a:lnTo>
                <a:lnTo>
                  <a:pt x="201877" y="125412"/>
                </a:lnTo>
                <a:lnTo>
                  <a:pt x="238389" y="106362"/>
                </a:lnTo>
                <a:lnTo>
                  <a:pt x="276489" y="87312"/>
                </a:lnTo>
                <a:lnTo>
                  <a:pt x="314589" y="68262"/>
                </a:lnTo>
                <a:lnTo>
                  <a:pt x="351102" y="52387"/>
                </a:lnTo>
                <a:lnTo>
                  <a:pt x="392377" y="36512"/>
                </a:lnTo>
                <a:lnTo>
                  <a:pt x="438414" y="20637"/>
                </a:lnTo>
                <a:lnTo>
                  <a:pt x="490802" y="9525"/>
                </a:lnTo>
                <a:lnTo>
                  <a:pt x="551127" y="3175"/>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3898882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2BF97B-D4BC-5B62-1E9D-9F590B842B29}"/>
              </a:ext>
            </a:extLst>
          </p:cNvPr>
          <p:cNvSpPr>
            <a:spLocks noGrp="1"/>
          </p:cNvSpPr>
          <p:nvPr>
            <p:ph type="title"/>
          </p:nvPr>
        </p:nvSpPr>
        <p:spPr>
          <a:xfrm>
            <a:off x="1251678" y="769531"/>
            <a:ext cx="10178322" cy="993168"/>
          </a:xfrm>
        </p:spPr>
        <p:txBody>
          <a:bodyPr/>
          <a:lstStyle/>
          <a:p>
            <a:r>
              <a:rPr lang="en-US" dirty="0"/>
              <a:t>Activity ideas</a:t>
            </a:r>
          </a:p>
        </p:txBody>
      </p:sp>
      <p:sp>
        <p:nvSpPr>
          <p:cNvPr id="3" name="Content Placeholder 2">
            <a:extLst>
              <a:ext uri="{FF2B5EF4-FFF2-40B4-BE49-F238E27FC236}">
                <a16:creationId xmlns:a16="http://schemas.microsoft.com/office/drawing/2014/main" id="{873DAE7E-CB25-32CF-34E8-F6F24A7B00A2}"/>
              </a:ext>
            </a:extLst>
          </p:cNvPr>
          <p:cNvSpPr>
            <a:spLocks noGrp="1"/>
          </p:cNvSpPr>
          <p:nvPr>
            <p:ph idx="1"/>
          </p:nvPr>
        </p:nvSpPr>
        <p:spPr>
          <a:xfrm>
            <a:off x="1251678" y="1762699"/>
            <a:ext cx="10178322" cy="4560983"/>
          </a:xfrm>
        </p:spPr>
        <p:txBody>
          <a:bodyPr>
            <a:normAutofit fontScale="92500" lnSpcReduction="20000"/>
          </a:bodyPr>
          <a:lstStyle/>
          <a:p>
            <a:r>
              <a:rPr lang="en-US" dirty="0"/>
              <a:t>Help with chores</a:t>
            </a:r>
          </a:p>
          <a:p>
            <a:r>
              <a:rPr lang="en-US" dirty="0"/>
              <a:t>Bake/cook</a:t>
            </a:r>
          </a:p>
          <a:p>
            <a:r>
              <a:rPr lang="en-US" dirty="0"/>
              <a:t>Crafts and art</a:t>
            </a:r>
          </a:p>
          <a:p>
            <a:r>
              <a:rPr lang="en-US" dirty="0"/>
              <a:t>Tell stories</a:t>
            </a:r>
          </a:p>
          <a:p>
            <a:r>
              <a:rPr lang="en-US" dirty="0"/>
              <a:t>Play games</a:t>
            </a:r>
          </a:p>
          <a:p>
            <a:r>
              <a:rPr lang="en-US" dirty="0"/>
              <a:t>Work on a puzzle</a:t>
            </a:r>
          </a:p>
          <a:p>
            <a:r>
              <a:rPr lang="en-US" dirty="0"/>
              <a:t>Interview each other</a:t>
            </a:r>
          </a:p>
          <a:p>
            <a:r>
              <a:rPr lang="en-US" dirty="0"/>
              <a:t>Make a recipe book</a:t>
            </a:r>
          </a:p>
          <a:p>
            <a:r>
              <a:rPr lang="en-US" dirty="0"/>
              <a:t>Exercise/go on a walk</a:t>
            </a:r>
          </a:p>
          <a:p>
            <a:r>
              <a:rPr lang="en-US" dirty="0"/>
              <a:t>Gardening</a:t>
            </a:r>
          </a:p>
          <a:p>
            <a:r>
              <a:rPr lang="en-US" dirty="0"/>
              <a:t>Read a book together/devotional/Bible</a:t>
            </a:r>
          </a:p>
          <a:p>
            <a:r>
              <a:rPr lang="en-US" dirty="0"/>
              <a:t>Sidewalk/driveway chalk</a:t>
            </a:r>
          </a:p>
          <a:p>
            <a:r>
              <a:rPr lang="en-US" dirty="0"/>
              <a:t>Singing</a:t>
            </a:r>
          </a:p>
          <a:p>
            <a:endParaRPr lang="en-US" dirty="0"/>
          </a:p>
        </p:txBody>
      </p:sp>
    </p:spTree>
    <p:extLst>
      <p:ext uri="{BB962C8B-B14F-4D97-AF65-F5344CB8AC3E}">
        <p14:creationId xmlns:p14="http://schemas.microsoft.com/office/powerpoint/2010/main" val="21939056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5A5B8C-41DA-E72C-E675-4C0F9A268EB3}"/>
              </a:ext>
            </a:extLst>
          </p:cNvPr>
          <p:cNvSpPr>
            <a:spLocks noGrp="1"/>
          </p:cNvSpPr>
          <p:nvPr>
            <p:ph type="title"/>
          </p:nvPr>
        </p:nvSpPr>
        <p:spPr>
          <a:xfrm>
            <a:off x="1251678" y="793213"/>
            <a:ext cx="10178322" cy="1081303"/>
          </a:xfrm>
        </p:spPr>
        <p:txBody>
          <a:bodyPr>
            <a:normAutofit/>
          </a:bodyPr>
          <a:lstStyle/>
          <a:p>
            <a:pPr algn="ctr"/>
            <a:r>
              <a:rPr lang="en-US" dirty="0"/>
              <a:t>Unacceptable Activities/visits</a:t>
            </a:r>
          </a:p>
        </p:txBody>
      </p:sp>
      <p:sp>
        <p:nvSpPr>
          <p:cNvPr id="3" name="Content Placeholder 2">
            <a:extLst>
              <a:ext uri="{FF2B5EF4-FFF2-40B4-BE49-F238E27FC236}">
                <a16:creationId xmlns:a16="http://schemas.microsoft.com/office/drawing/2014/main" id="{82451275-BD53-00DD-EF58-41C289DAEADA}"/>
              </a:ext>
            </a:extLst>
          </p:cNvPr>
          <p:cNvSpPr>
            <a:spLocks noGrp="1"/>
          </p:cNvSpPr>
          <p:nvPr>
            <p:ph idx="1"/>
          </p:nvPr>
        </p:nvSpPr>
        <p:spPr>
          <a:xfrm>
            <a:off x="1251678" y="1961003"/>
            <a:ext cx="10178322" cy="3918590"/>
          </a:xfrm>
        </p:spPr>
        <p:txBody>
          <a:bodyPr/>
          <a:lstStyle/>
          <a:p>
            <a:pPr>
              <a:lnSpc>
                <a:spcPct val="100000"/>
              </a:lnSpc>
              <a:buFont typeface="Wingdings" pitchFamily="2" charset="2"/>
              <a:buChar char="v"/>
            </a:pPr>
            <a:r>
              <a:rPr lang="en-US" sz="2000" dirty="0"/>
              <a:t>Virtual visits (Zoom, phone calls)</a:t>
            </a:r>
          </a:p>
          <a:p>
            <a:pPr>
              <a:lnSpc>
                <a:spcPct val="100000"/>
              </a:lnSpc>
              <a:buFont typeface="Wingdings" pitchFamily="2" charset="2"/>
              <a:buChar char="v"/>
            </a:pPr>
            <a:r>
              <a:rPr lang="en-US" sz="2000" dirty="0"/>
              <a:t>Visits occurring during Sabbath hours (Friday sundown to Saturday sundown)</a:t>
            </a:r>
          </a:p>
          <a:p>
            <a:pPr>
              <a:lnSpc>
                <a:spcPct val="100000"/>
              </a:lnSpc>
              <a:buFont typeface="Wingdings" pitchFamily="2" charset="2"/>
              <a:buChar char="v"/>
            </a:pPr>
            <a:r>
              <a:rPr lang="en-US" sz="2000" dirty="0"/>
              <a:t>Time spent at an event – your PFE hour should be spent interacting</a:t>
            </a:r>
          </a:p>
          <a:p>
            <a:pPr>
              <a:lnSpc>
                <a:spcPct val="100000"/>
              </a:lnSpc>
              <a:buFont typeface="Wingdings" pitchFamily="2" charset="2"/>
              <a:buChar char="v"/>
            </a:pPr>
            <a:r>
              <a:rPr lang="en-US" sz="2000" dirty="0"/>
              <a:t>Watching TV/movie</a:t>
            </a:r>
            <a:r>
              <a:rPr lang="en-US" dirty="0"/>
              <a:t>s</a:t>
            </a:r>
          </a:p>
          <a:p>
            <a:pPr>
              <a:lnSpc>
                <a:spcPct val="100000"/>
              </a:lnSpc>
              <a:buFont typeface="Wingdings" pitchFamily="2" charset="2"/>
              <a:buChar char="v"/>
            </a:pPr>
            <a:r>
              <a:rPr lang="en-US" sz="2000" dirty="0"/>
              <a:t>Time without a parent present to supervise</a:t>
            </a:r>
          </a:p>
          <a:p>
            <a:pPr>
              <a:lnSpc>
                <a:spcPct val="100000"/>
              </a:lnSpc>
              <a:buFont typeface="Wingdings" pitchFamily="2" charset="2"/>
              <a:buChar char="v"/>
            </a:pPr>
            <a:r>
              <a:rPr lang="en-US" dirty="0"/>
              <a:t>Visits with another adult/mentor because yours is unavailable</a:t>
            </a:r>
          </a:p>
          <a:p>
            <a:pPr>
              <a:lnSpc>
                <a:spcPct val="100000"/>
              </a:lnSpc>
              <a:buFont typeface="Wingdings" pitchFamily="2" charset="2"/>
              <a:buChar char="v"/>
            </a:pPr>
            <a:endParaRPr lang="en-US" sz="2000" dirty="0"/>
          </a:p>
        </p:txBody>
      </p:sp>
    </p:spTree>
    <p:extLst>
      <p:ext uri="{BB962C8B-B14F-4D97-AF65-F5344CB8AC3E}">
        <p14:creationId xmlns:p14="http://schemas.microsoft.com/office/powerpoint/2010/main" val="12980318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DA5B16-CE9D-27AF-206D-E434C064C501}"/>
              </a:ext>
            </a:extLst>
          </p:cNvPr>
          <p:cNvSpPr>
            <a:spLocks noGrp="1"/>
          </p:cNvSpPr>
          <p:nvPr>
            <p:ph type="title"/>
          </p:nvPr>
        </p:nvSpPr>
        <p:spPr>
          <a:xfrm>
            <a:off x="1251678" y="848299"/>
            <a:ext cx="10178322" cy="1026218"/>
          </a:xfrm>
        </p:spPr>
        <p:txBody>
          <a:bodyPr/>
          <a:lstStyle/>
          <a:p>
            <a:r>
              <a:rPr lang="en-US" dirty="0"/>
              <a:t>Writing reflections</a:t>
            </a:r>
          </a:p>
        </p:txBody>
      </p:sp>
      <p:sp>
        <p:nvSpPr>
          <p:cNvPr id="3" name="Content Placeholder 2">
            <a:extLst>
              <a:ext uri="{FF2B5EF4-FFF2-40B4-BE49-F238E27FC236}">
                <a16:creationId xmlns:a16="http://schemas.microsoft.com/office/drawing/2014/main" id="{90BECD0D-7286-E883-CD6C-19DA993520DC}"/>
              </a:ext>
            </a:extLst>
          </p:cNvPr>
          <p:cNvSpPr>
            <a:spLocks noGrp="1"/>
          </p:cNvSpPr>
          <p:nvPr>
            <p:ph idx="1"/>
          </p:nvPr>
        </p:nvSpPr>
        <p:spPr>
          <a:xfrm>
            <a:off x="1251678" y="1874517"/>
            <a:ext cx="10178322" cy="4135184"/>
          </a:xfrm>
        </p:spPr>
        <p:txBody>
          <a:bodyPr>
            <a:normAutofit/>
          </a:bodyPr>
          <a:lstStyle/>
          <a:p>
            <a:pPr marL="0" indent="0">
              <a:buNone/>
            </a:pPr>
            <a:r>
              <a:rPr lang="en-US" dirty="0"/>
              <a:t>You are required to submit a reflection after each weekly visit </a:t>
            </a:r>
            <a:r>
              <a:rPr lang="en-US" b="1" dirty="0"/>
              <a:t>within 24 hours. </a:t>
            </a:r>
          </a:p>
          <a:p>
            <a:pPr marL="0" indent="0">
              <a:buNone/>
            </a:pPr>
            <a:r>
              <a:rPr lang="en-US" i="1" dirty="0"/>
              <a:t>If you are unable to submit within that time frame, contact your coordinator immediately to discuss alternative options. If you are having website issues, contact </a:t>
            </a:r>
            <a:r>
              <a:rPr lang="en-US" i="1" dirty="0">
                <a:hlinkClick r:id="rId2"/>
              </a:rPr>
              <a:t>pfe@sffcfoundation.org</a:t>
            </a:r>
            <a:r>
              <a:rPr lang="en-US" i="1" dirty="0"/>
              <a:t> immediately. If you do not contact anyone and miss the submission deadline, you may not receive scholarship.</a:t>
            </a:r>
          </a:p>
          <a:p>
            <a:pPr marL="0" indent="0">
              <a:buNone/>
            </a:pPr>
            <a:r>
              <a:rPr lang="en-US" dirty="0"/>
              <a:t>When writing a reflection, include:</a:t>
            </a:r>
          </a:p>
          <a:p>
            <a:r>
              <a:rPr lang="en-US" dirty="0"/>
              <a:t>Details about the activities you participated in (cleaning, talking, games, etc.)</a:t>
            </a:r>
          </a:p>
          <a:p>
            <a:r>
              <a:rPr lang="en-US" dirty="0"/>
              <a:t>How you and your mentor felt about the visit (happy, sad, thankful, etc.)</a:t>
            </a:r>
          </a:p>
          <a:p>
            <a:r>
              <a:rPr lang="en-US" dirty="0"/>
              <a:t>What you talked about or discussed during your visit</a:t>
            </a:r>
          </a:p>
          <a:p>
            <a:r>
              <a:rPr lang="en-US" dirty="0"/>
              <a:t>Anything you learned or taught your mentor during </a:t>
            </a:r>
            <a:r>
              <a:rPr lang="en-US"/>
              <a:t>the visit</a:t>
            </a:r>
            <a:endParaRPr lang="en-US" dirty="0"/>
          </a:p>
        </p:txBody>
      </p:sp>
    </p:spTree>
    <p:extLst>
      <p:ext uri="{BB962C8B-B14F-4D97-AF65-F5344CB8AC3E}">
        <p14:creationId xmlns:p14="http://schemas.microsoft.com/office/powerpoint/2010/main" val="29696746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Reflection Examples</a:t>
            </a:r>
          </a:p>
        </p:txBody>
      </p:sp>
      <p:sp>
        <p:nvSpPr>
          <p:cNvPr id="3" name="Content Placeholder 2"/>
          <p:cNvSpPr>
            <a:spLocks noGrp="1"/>
          </p:cNvSpPr>
          <p:nvPr>
            <p:ph idx="1"/>
          </p:nvPr>
        </p:nvSpPr>
        <p:spPr>
          <a:xfrm>
            <a:off x="1108071" y="1347638"/>
            <a:ext cx="8913258" cy="5144697"/>
          </a:xfrm>
        </p:spPr>
        <p:txBody>
          <a:bodyPr vert="horz" lIns="45720" tIns="45720" rIns="45720" bIns="45720" rtlCol="0" anchor="t">
            <a:normAutofit/>
          </a:bodyPr>
          <a:lstStyle/>
          <a:p>
            <a:pPr marL="0" indent="0">
              <a:buNone/>
            </a:pPr>
            <a:r>
              <a:rPr lang="en-US" sz="1400" dirty="0">
                <a:ea typeface="+mn-lt"/>
                <a:cs typeface="+mn-lt"/>
              </a:rPr>
              <a:t>Example 1: “Today I made Raisin Ribbon Bars with some help from Miss Barbara. We used a nut chopper that was seventy years old. The bars turned out good and were yummy. While we worked, we talked about what it was like for her growing up in the Philippines as a little girl. Those stories make me want to go there some day. I told her about my trip to Mexico a few weeks ago and laughed about the squirrel who chased me. It was a nice visit and I’m excited for next week.” (</a:t>
            </a:r>
            <a:r>
              <a:rPr lang="en-US" sz="1400" i="1" dirty="0">
                <a:ea typeface="+mn-lt"/>
                <a:cs typeface="+mn-lt"/>
              </a:rPr>
              <a:t>7th grade</a:t>
            </a:r>
            <a:r>
              <a:rPr lang="en-US" sz="1400" dirty="0">
                <a:ea typeface="+mn-lt"/>
                <a:cs typeface="+mn-lt"/>
              </a:rPr>
              <a:t>)</a:t>
            </a:r>
          </a:p>
          <a:p>
            <a:pPr marL="0" indent="0">
              <a:buNone/>
            </a:pPr>
            <a:r>
              <a:rPr lang="en-US" sz="1400" dirty="0">
                <a:ea typeface="+mn-lt"/>
                <a:cs typeface="+mn-lt"/>
              </a:rPr>
              <a:t>What makes this a good reflection?</a:t>
            </a:r>
          </a:p>
          <a:p>
            <a:pPr>
              <a:buFont typeface="+mj-lt"/>
              <a:buAutoNum type="arabicPeriod"/>
            </a:pPr>
            <a:r>
              <a:rPr lang="en-US" sz="1400" dirty="0">
                <a:ea typeface="+mn-lt"/>
                <a:cs typeface="+mn-lt"/>
              </a:rPr>
              <a:t>7</a:t>
            </a:r>
            <a:r>
              <a:rPr lang="en-US" sz="1400" baseline="30000" dirty="0">
                <a:ea typeface="+mn-lt"/>
                <a:cs typeface="+mn-lt"/>
              </a:rPr>
              <a:t>th</a:t>
            </a:r>
            <a:r>
              <a:rPr lang="en-US" sz="1400" dirty="0">
                <a:ea typeface="+mn-lt"/>
                <a:cs typeface="+mn-lt"/>
              </a:rPr>
              <a:t> grade = 7 sentences </a:t>
            </a:r>
          </a:p>
          <a:p>
            <a:pPr>
              <a:buFont typeface="+mj-lt"/>
              <a:buAutoNum type="arabicPeriod"/>
            </a:pPr>
            <a:r>
              <a:rPr lang="en-US" sz="1400" dirty="0">
                <a:ea typeface="+mn-lt"/>
                <a:cs typeface="+mn-lt"/>
              </a:rPr>
              <a:t>Mentor’s name included?</a:t>
            </a:r>
          </a:p>
          <a:p>
            <a:pPr>
              <a:buFont typeface="+mj-lt"/>
              <a:buAutoNum type="arabicPeriod"/>
            </a:pPr>
            <a:r>
              <a:rPr lang="en-US" sz="1400" dirty="0">
                <a:ea typeface="+mn-lt"/>
                <a:cs typeface="+mn-lt"/>
              </a:rPr>
              <a:t>Good grammar and punctuation?</a:t>
            </a:r>
          </a:p>
          <a:p>
            <a:pPr>
              <a:buFont typeface="+mj-lt"/>
              <a:buAutoNum type="arabicPeriod"/>
            </a:pPr>
            <a:r>
              <a:rPr lang="en-US" sz="1400" dirty="0">
                <a:ea typeface="+mn-lt"/>
                <a:cs typeface="+mn-lt"/>
              </a:rPr>
              <a:t>Evidence of friendship growth?</a:t>
            </a:r>
          </a:p>
          <a:p>
            <a:pPr>
              <a:buFont typeface="Wingdings" pitchFamily="2" charset="2"/>
              <a:buChar char="v"/>
            </a:pPr>
            <a:endParaRPr lang="en-US" sz="1400" dirty="0"/>
          </a:p>
          <a:p>
            <a:pPr marL="0" indent="0">
              <a:buNone/>
            </a:pPr>
            <a:r>
              <a:rPr lang="en-US" sz="1400" dirty="0"/>
              <a:t>Example 2: “we sang we prayed” (</a:t>
            </a:r>
            <a:r>
              <a:rPr lang="en-US" sz="1400" i="1" dirty="0"/>
              <a:t>3</a:t>
            </a:r>
            <a:r>
              <a:rPr lang="en-US" sz="1400" i="1" baseline="30000" dirty="0"/>
              <a:t>rd</a:t>
            </a:r>
            <a:r>
              <a:rPr lang="en-US" sz="1400" i="1" dirty="0"/>
              <a:t> grade</a:t>
            </a:r>
            <a:r>
              <a:rPr lang="en-US" sz="1400" dirty="0"/>
              <a:t>)</a:t>
            </a:r>
          </a:p>
          <a:p>
            <a:pPr marL="0" indent="0">
              <a:buNone/>
            </a:pPr>
            <a:r>
              <a:rPr lang="en-US" sz="1400" dirty="0"/>
              <a:t>What makes this a bad reflection?</a:t>
            </a:r>
          </a:p>
          <a:p>
            <a:pPr>
              <a:buFont typeface="+mj-lt"/>
              <a:buAutoNum type="arabicPeriod"/>
            </a:pPr>
            <a:r>
              <a:rPr lang="en-US" sz="1400" dirty="0"/>
              <a:t>3</a:t>
            </a:r>
            <a:r>
              <a:rPr lang="en-US" sz="1400" baseline="30000" dirty="0"/>
              <a:t>rd</a:t>
            </a:r>
            <a:r>
              <a:rPr lang="en-US" sz="1400" dirty="0"/>
              <a:t> grade = 3 sentences</a:t>
            </a:r>
          </a:p>
          <a:p>
            <a:pPr>
              <a:buFont typeface="+mj-lt"/>
              <a:buAutoNum type="arabicPeriod"/>
            </a:pPr>
            <a:r>
              <a:rPr lang="en-US" sz="1400" dirty="0"/>
              <a:t>Mentor’s name included?</a:t>
            </a:r>
          </a:p>
          <a:p>
            <a:pPr>
              <a:buFont typeface="+mj-lt"/>
              <a:buAutoNum type="arabicPeriod"/>
            </a:pPr>
            <a:r>
              <a:rPr lang="en-US" sz="1400" dirty="0"/>
              <a:t>Good grammar and punctuation?</a:t>
            </a:r>
          </a:p>
          <a:p>
            <a:pPr>
              <a:buFont typeface="+mj-lt"/>
              <a:buAutoNum type="arabicPeriod"/>
            </a:pPr>
            <a:r>
              <a:rPr lang="en-US" sz="1400" dirty="0"/>
              <a:t>Evidence of friendship growth?</a:t>
            </a:r>
          </a:p>
        </p:txBody>
      </p:sp>
      <p:pic>
        <p:nvPicPr>
          <p:cNvPr id="5" name="Graphic 4" descr="Checkmark with solid fill">
            <a:extLst>
              <a:ext uri="{FF2B5EF4-FFF2-40B4-BE49-F238E27FC236}">
                <a16:creationId xmlns:a16="http://schemas.microsoft.com/office/drawing/2014/main" id="{461A6E30-A62A-2041-ACE6-955732D3A91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186879" y="2898236"/>
            <a:ext cx="329601" cy="329601"/>
          </a:xfrm>
          <a:prstGeom prst="rect">
            <a:avLst/>
          </a:prstGeom>
        </p:spPr>
      </p:pic>
      <p:pic>
        <p:nvPicPr>
          <p:cNvPr id="7" name="Graphic 6" descr="Checkmark with solid fill">
            <a:extLst>
              <a:ext uri="{FF2B5EF4-FFF2-40B4-BE49-F238E27FC236}">
                <a16:creationId xmlns:a16="http://schemas.microsoft.com/office/drawing/2014/main" id="{48AC7B26-C1CA-274B-A039-B039D5E651B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203398" y="3227835"/>
            <a:ext cx="329602" cy="329602"/>
          </a:xfrm>
          <a:prstGeom prst="rect">
            <a:avLst/>
          </a:prstGeom>
        </p:spPr>
      </p:pic>
      <p:pic>
        <p:nvPicPr>
          <p:cNvPr id="9" name="Graphic 8" descr="Checkmark with solid fill">
            <a:extLst>
              <a:ext uri="{FF2B5EF4-FFF2-40B4-BE49-F238E27FC236}">
                <a16:creationId xmlns:a16="http://schemas.microsoft.com/office/drawing/2014/main" id="{19CD7D05-CD72-8C4B-94CB-57551508BE5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797301" y="3557437"/>
            <a:ext cx="329600" cy="329600"/>
          </a:xfrm>
          <a:prstGeom prst="rect">
            <a:avLst/>
          </a:prstGeom>
        </p:spPr>
      </p:pic>
      <p:pic>
        <p:nvPicPr>
          <p:cNvPr id="11" name="Graphic 10" descr="Close with solid fill">
            <a:extLst>
              <a:ext uri="{FF2B5EF4-FFF2-40B4-BE49-F238E27FC236}">
                <a16:creationId xmlns:a16="http://schemas.microsoft.com/office/drawing/2014/main" id="{50969C13-0830-6C41-B4A5-2BDD07A1789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838276" y="5828918"/>
            <a:ext cx="329601" cy="329601"/>
          </a:xfrm>
          <a:prstGeom prst="rect">
            <a:avLst/>
          </a:prstGeom>
        </p:spPr>
      </p:pic>
      <p:pic>
        <p:nvPicPr>
          <p:cNvPr id="13" name="Graphic 12" descr="Close with solid fill">
            <a:extLst>
              <a:ext uri="{FF2B5EF4-FFF2-40B4-BE49-F238E27FC236}">
                <a16:creationId xmlns:a16="http://schemas.microsoft.com/office/drawing/2014/main" id="{1400011B-D2A0-694B-A978-8E04C6E3C10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185327" y="5153108"/>
            <a:ext cx="329600" cy="329600"/>
          </a:xfrm>
          <a:prstGeom prst="rect">
            <a:avLst/>
          </a:prstGeom>
        </p:spPr>
      </p:pic>
      <p:pic>
        <p:nvPicPr>
          <p:cNvPr id="15" name="Graphic 14" descr="Close with solid fill">
            <a:extLst>
              <a:ext uri="{FF2B5EF4-FFF2-40B4-BE49-F238E27FC236}">
                <a16:creationId xmlns:a16="http://schemas.microsoft.com/office/drawing/2014/main" id="{4BF23AD4-F0F3-0C40-8875-44EF44EBA09B}"/>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203400" y="5483591"/>
            <a:ext cx="329600" cy="329600"/>
          </a:xfrm>
          <a:prstGeom prst="rect">
            <a:avLst/>
          </a:prstGeom>
        </p:spPr>
      </p:pic>
      <p:pic>
        <p:nvPicPr>
          <p:cNvPr id="16" name="Graphic 15" descr="Checkmark with solid fill">
            <a:extLst>
              <a:ext uri="{FF2B5EF4-FFF2-40B4-BE49-F238E27FC236}">
                <a16:creationId xmlns:a16="http://schemas.microsoft.com/office/drawing/2014/main" id="{135BFCD0-50C8-834A-8432-B892BEFC3E0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673476" y="3853826"/>
            <a:ext cx="329600" cy="329600"/>
          </a:xfrm>
          <a:prstGeom prst="rect">
            <a:avLst/>
          </a:prstGeom>
        </p:spPr>
      </p:pic>
      <p:pic>
        <p:nvPicPr>
          <p:cNvPr id="17" name="Graphic 16" descr="Close with solid fill">
            <a:extLst>
              <a:ext uri="{FF2B5EF4-FFF2-40B4-BE49-F238E27FC236}">
                <a16:creationId xmlns:a16="http://schemas.microsoft.com/office/drawing/2014/main" id="{2D550FCB-F265-E34E-9F5F-DE1EFF162BC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619308" y="6132006"/>
            <a:ext cx="329600" cy="329600"/>
          </a:xfrm>
          <a:prstGeom prst="rect">
            <a:avLst/>
          </a:prstGeom>
        </p:spPr>
      </p:pic>
    </p:spTree>
    <p:extLst>
      <p:ext uri="{BB962C8B-B14F-4D97-AF65-F5344CB8AC3E}">
        <p14:creationId xmlns:p14="http://schemas.microsoft.com/office/powerpoint/2010/main" val="2456540962"/>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171312"/>
      </a:dk2>
      <a:lt2>
        <a:srgbClr val="F7F0DF"/>
      </a:lt2>
      <a:accent1>
        <a:srgbClr val="53AE6E"/>
      </a:accent1>
      <a:accent2>
        <a:srgbClr val="326267"/>
      </a:accent2>
      <a:accent3>
        <a:srgbClr val="C5C34A"/>
      </a:accent3>
      <a:accent4>
        <a:srgbClr val="BF6546"/>
      </a:accent4>
      <a:accent5>
        <a:srgbClr val="81B5A8"/>
      </a:accent5>
      <a:accent6>
        <a:srgbClr val="636455"/>
      </a:accent6>
      <a:hlink>
        <a:srgbClr val="81B5A8"/>
      </a:hlink>
      <a:folHlink>
        <a:srgbClr val="936888"/>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A1A3E1F0-B5EF-49C5-810A-B1B32AEDDC8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054B54BE3EAD84ABF20D3BB9127B4B8" ma:contentTypeVersion="12" ma:contentTypeDescription="Create a new document." ma:contentTypeScope="" ma:versionID="9b43497c1ace997522632c900cd719f9">
  <xsd:schema xmlns:xsd="http://www.w3.org/2001/XMLSchema" xmlns:xs="http://www.w3.org/2001/XMLSchema" xmlns:p="http://schemas.microsoft.com/office/2006/metadata/properties" xmlns:ns2="f7474c18-0a34-4eb6-b79e-8bbddf8a6318" xmlns:ns3="a59198b6-37f8-401c-b3ab-b6c9c93ca088" targetNamespace="http://schemas.microsoft.com/office/2006/metadata/properties" ma:root="true" ma:fieldsID="34a2eb00fcb4421d0229866e1ac1e747" ns2:_="" ns3:_="">
    <xsd:import namespace="f7474c18-0a34-4eb6-b79e-8bbddf8a6318"/>
    <xsd:import namespace="a59198b6-37f8-401c-b3ab-b6c9c93ca088"/>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7474c18-0a34-4eb6-b79e-8bbddf8a631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59198b6-37f8-401c-b3ab-b6c9c93ca08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4965C04-637E-49D7-A909-F3FADA0578D4}">
  <ds:schemaRefs>
    <ds:schemaRef ds:uri="http://schemas.openxmlformats.org/package/2006/metadata/core-properties"/>
    <ds:schemaRef ds:uri="http://purl.org/dc/dcmitype/"/>
    <ds:schemaRef ds:uri="http://purl.org/dc/terms/"/>
    <ds:schemaRef ds:uri="f7474c18-0a34-4eb6-b79e-8bbddf8a6318"/>
    <ds:schemaRef ds:uri="http://schemas.microsoft.com/office/2006/documentManagement/types"/>
    <ds:schemaRef ds:uri="http://purl.org/dc/elements/1.1/"/>
    <ds:schemaRef ds:uri="a59198b6-37f8-401c-b3ab-b6c9c93ca088"/>
    <ds:schemaRef ds:uri="http://www.w3.org/XML/1998/namespace"/>
    <ds:schemaRef ds:uri="http://schemas.microsoft.com/office/infopath/2007/PartnerControls"/>
    <ds:schemaRef ds:uri="http://schemas.microsoft.com/office/2006/metadata/properties"/>
  </ds:schemaRefs>
</ds:datastoreItem>
</file>

<file path=customXml/itemProps2.xml><?xml version="1.0" encoding="utf-8"?>
<ds:datastoreItem xmlns:ds="http://schemas.openxmlformats.org/officeDocument/2006/customXml" ds:itemID="{EEDE3E54-1DC9-4814-BAA7-1E20C66AB9E3}">
  <ds:schemaRefs>
    <ds:schemaRef ds:uri="http://schemas.microsoft.com/sharepoint/v3/contenttype/forms"/>
  </ds:schemaRefs>
</ds:datastoreItem>
</file>

<file path=customXml/itemProps3.xml><?xml version="1.0" encoding="utf-8"?>
<ds:datastoreItem xmlns:ds="http://schemas.openxmlformats.org/officeDocument/2006/customXml" ds:itemID="{EE58CA53-D844-469B-9E77-7A305C6DA7C0}">
  <ds:schemaRefs>
    <ds:schemaRef ds:uri="a59198b6-37f8-401c-b3ab-b6c9c93ca088"/>
    <ds:schemaRef ds:uri="f7474c18-0a34-4eb6-b79e-8bbddf8a631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{4C49CEDE-1F98-EB41-8F8B-865A939DFEBD}tf10001071</Template>
  <TotalTime>111</TotalTime>
  <Words>724</Words>
  <Application>Microsoft Macintosh PowerPoint</Application>
  <PresentationFormat>Widescreen</PresentationFormat>
  <Paragraphs>91</Paragraphs>
  <Slides>12</Slides>
  <Notes>1</Notes>
  <HiddenSlides>0</HiddenSlides>
  <MMClips>1</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Gill Sans MT</vt:lpstr>
      <vt:lpstr>Impact</vt:lpstr>
      <vt:lpstr>Wingdings</vt:lpstr>
      <vt:lpstr>Badge</vt:lpstr>
      <vt:lpstr>Student Orientation (Grades K-8)</vt:lpstr>
      <vt:lpstr>PowerPoint Presentation</vt:lpstr>
      <vt:lpstr>How PFE Works</vt:lpstr>
      <vt:lpstr>Choosing Your Mentor</vt:lpstr>
      <vt:lpstr>Visiting</vt:lpstr>
      <vt:lpstr>Activity ideas</vt:lpstr>
      <vt:lpstr>Unacceptable Activities/visits</vt:lpstr>
      <vt:lpstr>Writing reflections</vt:lpstr>
      <vt:lpstr>Reflection Examples</vt:lpstr>
      <vt:lpstr>Helpful resources</vt:lpstr>
      <vt:lpstr>Questions?</vt:lpstr>
      <vt:lpstr>Contact 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Mariana Kaplan</dc:creator>
  <cp:lastModifiedBy>Ashley Beisiegel</cp:lastModifiedBy>
  <cp:revision>236</cp:revision>
  <dcterms:created xsi:type="dcterms:W3CDTF">2017-04-25T20:52:36Z</dcterms:created>
  <dcterms:modified xsi:type="dcterms:W3CDTF">2024-04-09T16:14:59Z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0x0101007054B54BE3EAD84ABF20D3BB9127B4B8</vt:lpwstr>
  </property>
  <property fmtid="{D5CDD505-2E9C-101B-9397-08002B2CF9AE}" pid="3" name="MSIP_Label_9c700311-1b20-487f-9129-30717d50ca8e_Enabled">
    <vt:lpwstr>True</vt:lpwstr>
  </property>
  <property fmtid="{D5CDD505-2E9C-101B-9397-08002B2CF9AE}" pid="4" name="MSIP_Label_9c700311-1b20-487f-9129-30717d50ca8e_SiteId">
    <vt:lpwstr>76e3921f-489b-4b7e-9547-9ea297add9b5</vt:lpwstr>
  </property>
  <property fmtid="{D5CDD505-2E9C-101B-9397-08002B2CF9AE}" pid="5" name="MSIP_Label_9c700311-1b20-487f-9129-30717d50ca8e_Owner">
    <vt:lpwstr>rebecca.lawrence@willistowerswatson.com</vt:lpwstr>
  </property>
  <property fmtid="{D5CDD505-2E9C-101B-9397-08002B2CF9AE}" pid="6" name="MSIP_Label_9c700311-1b20-487f-9129-30717d50ca8e_SetDate">
    <vt:lpwstr>2020-05-06T18:54:05.5106326Z</vt:lpwstr>
  </property>
  <property fmtid="{D5CDD505-2E9C-101B-9397-08002B2CF9AE}" pid="7" name="MSIP_Label_9c700311-1b20-487f-9129-30717d50ca8e_Name">
    <vt:lpwstr>Confidential</vt:lpwstr>
  </property>
  <property fmtid="{D5CDD505-2E9C-101B-9397-08002B2CF9AE}" pid="8" name="MSIP_Label_9c700311-1b20-487f-9129-30717d50ca8e_Application">
    <vt:lpwstr>Microsoft Azure Information Protection</vt:lpwstr>
  </property>
  <property fmtid="{D5CDD505-2E9C-101B-9397-08002B2CF9AE}" pid="9" name="MSIP_Label_9c700311-1b20-487f-9129-30717d50ca8e_ActionId">
    <vt:lpwstr>a0fb095f-f7a0-43a2-9acc-80c9f8f16114</vt:lpwstr>
  </property>
  <property fmtid="{D5CDD505-2E9C-101B-9397-08002B2CF9AE}" pid="10" name="MSIP_Label_9c700311-1b20-487f-9129-30717d50ca8e_Extended_MSFT_Method">
    <vt:lpwstr>Automatic</vt:lpwstr>
  </property>
  <property fmtid="{D5CDD505-2E9C-101B-9397-08002B2CF9AE}" pid="11" name="MSIP_Label_d347b247-e90e-43a3-9d7b-004f14ae6873_Enabled">
    <vt:lpwstr>True</vt:lpwstr>
  </property>
  <property fmtid="{D5CDD505-2E9C-101B-9397-08002B2CF9AE}" pid="12" name="MSIP_Label_d347b247-e90e-43a3-9d7b-004f14ae6873_SiteId">
    <vt:lpwstr>76e3921f-489b-4b7e-9547-9ea297add9b5</vt:lpwstr>
  </property>
  <property fmtid="{D5CDD505-2E9C-101B-9397-08002B2CF9AE}" pid="13" name="MSIP_Label_d347b247-e90e-43a3-9d7b-004f14ae6873_Owner">
    <vt:lpwstr>rebecca.lawrence@willistowerswatson.com</vt:lpwstr>
  </property>
  <property fmtid="{D5CDD505-2E9C-101B-9397-08002B2CF9AE}" pid="14" name="MSIP_Label_d347b247-e90e-43a3-9d7b-004f14ae6873_SetDate">
    <vt:lpwstr>2020-05-06T18:54:05.5106326Z</vt:lpwstr>
  </property>
  <property fmtid="{D5CDD505-2E9C-101B-9397-08002B2CF9AE}" pid="15" name="MSIP_Label_d347b247-e90e-43a3-9d7b-004f14ae6873_Name">
    <vt:lpwstr>Anyone (No Protection)</vt:lpwstr>
  </property>
  <property fmtid="{D5CDD505-2E9C-101B-9397-08002B2CF9AE}" pid="16" name="MSIP_Label_d347b247-e90e-43a3-9d7b-004f14ae6873_Application">
    <vt:lpwstr>Microsoft Azure Information Protection</vt:lpwstr>
  </property>
  <property fmtid="{D5CDD505-2E9C-101B-9397-08002B2CF9AE}" pid="17" name="MSIP_Label_d347b247-e90e-43a3-9d7b-004f14ae6873_ActionId">
    <vt:lpwstr>a0fb095f-f7a0-43a2-9acc-80c9f8f16114</vt:lpwstr>
  </property>
  <property fmtid="{D5CDD505-2E9C-101B-9397-08002B2CF9AE}" pid="18" name="MSIP_Label_d347b247-e90e-43a3-9d7b-004f14ae6873_Parent">
    <vt:lpwstr>9c700311-1b20-487f-9129-30717d50ca8e</vt:lpwstr>
  </property>
  <property fmtid="{D5CDD505-2E9C-101B-9397-08002B2CF9AE}" pid="19" name="MSIP_Label_d347b247-e90e-43a3-9d7b-004f14ae6873_Extended_MSFT_Method">
    <vt:lpwstr>Automatic</vt:lpwstr>
  </property>
  <property fmtid="{D5CDD505-2E9C-101B-9397-08002B2CF9AE}" pid="20" name="Sensitivity">
    <vt:lpwstr>Confidential Anyone (No Protection)</vt:lpwstr>
  </property>
</Properties>
</file>